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diagrams/layout5.xml" ContentType="application/vnd.openxmlformats-officedocument.drawingml.diagramLayout+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50.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bookmarkIdSeed="2">
  <p:sldMasterIdLst>
    <p:sldMasterId id="2147484517" r:id="rId1"/>
  </p:sldMasterIdLst>
  <p:notesMasterIdLst>
    <p:notesMasterId r:id="rId68"/>
  </p:notesMasterIdLst>
  <p:handoutMasterIdLst>
    <p:handoutMasterId r:id="rId69"/>
  </p:handoutMasterIdLst>
  <p:sldIdLst>
    <p:sldId id="631" r:id="rId2"/>
    <p:sldId id="412" r:id="rId3"/>
    <p:sldId id="543" r:id="rId4"/>
    <p:sldId id="612" r:id="rId5"/>
    <p:sldId id="432" r:id="rId6"/>
    <p:sldId id="469" r:id="rId7"/>
    <p:sldId id="557" r:id="rId8"/>
    <p:sldId id="466" r:id="rId9"/>
    <p:sldId id="625" r:id="rId10"/>
    <p:sldId id="624" r:id="rId11"/>
    <p:sldId id="434" r:id="rId12"/>
    <p:sldId id="594" r:id="rId13"/>
    <p:sldId id="435" r:id="rId14"/>
    <p:sldId id="436" r:id="rId15"/>
    <p:sldId id="526" r:id="rId16"/>
    <p:sldId id="438" r:id="rId17"/>
    <p:sldId id="440" r:id="rId18"/>
    <p:sldId id="558" r:id="rId19"/>
    <p:sldId id="444" r:id="rId20"/>
    <p:sldId id="598" r:id="rId21"/>
    <p:sldId id="633" r:id="rId22"/>
    <p:sldId id="626" r:id="rId23"/>
    <p:sldId id="582" r:id="rId24"/>
    <p:sldId id="564" r:id="rId25"/>
    <p:sldId id="593" r:id="rId26"/>
    <p:sldId id="549" r:id="rId27"/>
    <p:sldId id="560" r:id="rId28"/>
    <p:sldId id="561" r:id="rId29"/>
    <p:sldId id="562" r:id="rId30"/>
    <p:sldId id="599" r:id="rId31"/>
    <p:sldId id="596" r:id="rId32"/>
    <p:sldId id="566" r:id="rId33"/>
    <p:sldId id="568" r:id="rId34"/>
    <p:sldId id="611" r:id="rId35"/>
    <p:sldId id="613" r:id="rId36"/>
    <p:sldId id="601" r:id="rId37"/>
    <p:sldId id="614" r:id="rId38"/>
    <p:sldId id="600" r:id="rId39"/>
    <p:sldId id="615" r:id="rId40"/>
    <p:sldId id="569" r:id="rId41"/>
    <p:sldId id="602" r:id="rId42"/>
    <p:sldId id="627" r:id="rId43"/>
    <p:sldId id="616" r:id="rId44"/>
    <p:sldId id="603" r:id="rId45"/>
    <p:sldId id="573" r:id="rId46"/>
    <p:sldId id="554" r:id="rId47"/>
    <p:sldId id="574" r:id="rId48"/>
    <p:sldId id="575" r:id="rId49"/>
    <p:sldId id="576" r:id="rId50"/>
    <p:sldId id="585" r:id="rId51"/>
    <p:sldId id="628" r:id="rId52"/>
    <p:sldId id="630" r:id="rId53"/>
    <p:sldId id="634" r:id="rId54"/>
    <p:sldId id="617" r:id="rId55"/>
    <p:sldId id="589" r:id="rId56"/>
    <p:sldId id="578" r:id="rId57"/>
    <p:sldId id="556" r:id="rId58"/>
    <p:sldId id="605" r:id="rId59"/>
    <p:sldId id="620" r:id="rId60"/>
    <p:sldId id="621" r:id="rId61"/>
    <p:sldId id="604" r:id="rId62"/>
    <p:sldId id="629" r:id="rId63"/>
    <p:sldId id="580" r:id="rId64"/>
    <p:sldId id="618" r:id="rId65"/>
    <p:sldId id="586" r:id="rId66"/>
    <p:sldId id="527" r:id="rId67"/>
  </p:sldIdLst>
  <p:sldSz cx="9144000" cy="6858000" type="screen4x3"/>
  <p:notesSz cx="7010400" cy="9296400"/>
  <p:embeddedFontLst>
    <p:embeddedFont>
      <p:font typeface="Cooper Black" pitchFamily="18" charset="0"/>
      <p:regular r:id="rId70"/>
    </p:embeddedFont>
    <p:embeddedFont>
      <p:font typeface="Wingdings 2" pitchFamily="18" charset="2"/>
      <p:regular r:id="rId71"/>
    </p:embeddedFont>
    <p:embeddedFont>
      <p:font typeface="Arial Unicode MS" pitchFamily="34" charset="-128"/>
      <p:regular r:id="rId72"/>
    </p:embeddedFont>
    <p:embeddedFont>
      <p:font typeface="Calibri" pitchFamily="34" charset="0"/>
      <p:regular r:id="rId73"/>
      <p:bold r:id="rId74"/>
      <p:italic r:id="rId75"/>
      <p:boldItalic r:id="rId76"/>
    </p:embeddedFont>
    <p:embeddedFont>
      <p:font typeface="ＭＳ Ｐゴシック" charset="-128"/>
      <p:regular r:id="rId77"/>
    </p:embeddedFont>
    <p:embeddedFont>
      <p:font typeface="Constantia" pitchFamily="18" charset="0"/>
      <p:regular r:id="rId78"/>
      <p:bold r:id="rId79"/>
      <p:italic r:id="rId80"/>
      <p:boldItalic r:id="rId81"/>
    </p:embeddedFont>
  </p:embeddedFontLst>
  <p:defaultTextStyle>
    <a:defPPr>
      <a:defRPr lang="en-US"/>
    </a:defPPr>
    <a:lvl1pPr algn="l" rtl="0" fontAlgn="base">
      <a:spcBef>
        <a:spcPct val="0"/>
      </a:spcBef>
      <a:spcAft>
        <a:spcPct val="0"/>
      </a:spcAft>
      <a:defRPr sz="2400" kern="1200">
        <a:solidFill>
          <a:schemeClr val="tx1"/>
        </a:solidFill>
        <a:latin typeface="Calibri"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Calibri"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Calibri"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Calibri"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Calibri" pitchFamily="34" charset="0"/>
        <a:ea typeface="ＭＳ Ｐゴシック"/>
        <a:cs typeface="ＭＳ Ｐゴシック"/>
      </a:defRPr>
    </a:lvl5pPr>
    <a:lvl6pPr marL="2286000" algn="l" defTabSz="914400" rtl="0" eaLnBrk="1" latinLnBrk="0" hangingPunct="1">
      <a:defRPr sz="2400" kern="1200">
        <a:solidFill>
          <a:schemeClr val="tx1"/>
        </a:solidFill>
        <a:latin typeface="Calibri" pitchFamily="34" charset="0"/>
        <a:ea typeface="ＭＳ Ｐゴシック"/>
        <a:cs typeface="ＭＳ Ｐゴシック"/>
      </a:defRPr>
    </a:lvl6pPr>
    <a:lvl7pPr marL="2743200" algn="l" defTabSz="914400" rtl="0" eaLnBrk="1" latinLnBrk="0" hangingPunct="1">
      <a:defRPr sz="2400" kern="1200">
        <a:solidFill>
          <a:schemeClr val="tx1"/>
        </a:solidFill>
        <a:latin typeface="Calibri" pitchFamily="34" charset="0"/>
        <a:ea typeface="ＭＳ Ｐゴシック"/>
        <a:cs typeface="ＭＳ Ｐゴシック"/>
      </a:defRPr>
    </a:lvl7pPr>
    <a:lvl8pPr marL="3200400" algn="l" defTabSz="914400" rtl="0" eaLnBrk="1" latinLnBrk="0" hangingPunct="1">
      <a:defRPr sz="2400" kern="1200">
        <a:solidFill>
          <a:schemeClr val="tx1"/>
        </a:solidFill>
        <a:latin typeface="Calibri" pitchFamily="34" charset="0"/>
        <a:ea typeface="ＭＳ Ｐゴシック"/>
        <a:cs typeface="ＭＳ Ｐゴシック"/>
      </a:defRPr>
    </a:lvl8pPr>
    <a:lvl9pPr marL="3657600" algn="l" defTabSz="914400" rtl="0" eaLnBrk="1" latinLnBrk="0" hangingPunct="1">
      <a:defRPr sz="2400" kern="1200">
        <a:solidFill>
          <a:schemeClr val="tx1"/>
        </a:solidFill>
        <a:latin typeface="Calibri"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rgbClr val="FF0000"/>
    </p:penClr>
    <p:extLst>
      <p:ext uri="{EC167BDD-8182-4AB7-AECC-EB403E3ABB37}">
        <p14:laserClr xmlns:mc="http://schemas.openxmlformats.org/markup-compatibility/2006" xmlns:mv="urn:schemas-microsoft-com:mac:vml" xmlns:p14="http://schemas.microsoft.com/office/powerpoint/2010/main" xmlns="">
          <a:srgbClr val="FF0000"/>
        </p14:laserClr>
      </p:ext>
      <p:ext uri="{2FDB2607-1784-4EEB-B798-7EB5836EED8A}">
        <p14:showMediaCtrls xmlns:mc="http://schemas.openxmlformats.org/markup-compatibility/2006" xmlns:mv="urn:schemas-microsoft-com:mac:vml" xmlns:p14="http://schemas.microsoft.com/office/powerpoint/2010/main" xmlns="" val="1"/>
      </p:ext>
    </p:extLst>
  </p:showPr>
  <p:clrMru>
    <a:srgbClr val="1C92BE"/>
    <a:srgbClr val="993300"/>
    <a:srgbClr val="000090"/>
    <a:srgbClr val="006600"/>
    <a:srgbClr val="004F8A"/>
    <a:srgbClr val="C4E6F7"/>
    <a:srgbClr val="88CEEF"/>
    <a:srgbClr val="B3C5DA"/>
    <a:srgbClr val="FADBB5"/>
    <a:srgbClr val="6C2400"/>
  </p:clrMru>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70785" autoAdjust="0"/>
  </p:normalViewPr>
  <p:slideViewPr>
    <p:cSldViewPr>
      <p:cViewPr>
        <p:scale>
          <a:sx n="60" d="100"/>
          <a:sy n="60" d="100"/>
        </p:scale>
        <p:origin x="-1080" y="264"/>
      </p:cViewPr>
      <p:guideLst>
        <p:guide orient="horz" pos="2160"/>
        <p:guide pos="2880"/>
      </p:guideLst>
    </p:cSldViewPr>
  </p:slideViewPr>
  <p:outlineViewPr>
    <p:cViewPr>
      <p:scale>
        <a:sx n="33" d="100"/>
        <a:sy n="33" d="100"/>
      </p:scale>
      <p:origin x="0" y="30972"/>
    </p:cViewPr>
  </p:outlineViewPr>
  <p:notesTextViewPr>
    <p:cViewPr>
      <p:scale>
        <a:sx n="100" d="100"/>
        <a:sy n="100" d="100"/>
      </p:scale>
      <p:origin x="0" y="0"/>
    </p:cViewPr>
  </p:notesTextViewPr>
  <p:sorterViewPr>
    <p:cViewPr>
      <p:scale>
        <a:sx n="50" d="100"/>
        <a:sy n="50" d="100"/>
      </p:scale>
      <p:origin x="0" y="1500"/>
    </p:cViewPr>
  </p:sorterViewPr>
  <p:notesViewPr>
    <p:cSldViewPr>
      <p:cViewPr varScale="1">
        <p:scale>
          <a:sx n="80" d="100"/>
          <a:sy n="80" d="100"/>
        </p:scale>
        <p:origin x="-2046"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6" Type="http://schemas.openxmlformats.org/officeDocument/2006/relationships/font" Target="fonts/font7.fntdata"/><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5.fntdata"/><Relationship Id="rId79"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77"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 Id="rId80" Type="http://schemas.openxmlformats.org/officeDocument/2006/relationships/font" Target="fonts/font11.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48D13F-4DAB-4250-83B7-9A2B0D51D1E9}"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en-US"/>
        </a:p>
      </dgm:t>
    </dgm:pt>
    <dgm:pt modelId="{4BAC10F3-50C4-4BCB-AC53-099738DAF05C}">
      <dgm:prSet custT="1"/>
      <dgm:spPr/>
      <dgm:t>
        <a:bodyPr/>
        <a:lstStyle/>
        <a:p>
          <a:pPr rtl="0"/>
          <a:r>
            <a:rPr lang="en-US" sz="2400" dirty="0" smtClean="0"/>
            <a:t>Leadership-System Capacity</a:t>
          </a:r>
          <a:endParaRPr lang="en-US" sz="2400" dirty="0"/>
        </a:p>
      </dgm:t>
    </dgm:pt>
    <dgm:pt modelId="{EBDA80D2-5469-412A-896B-0269F3906002}" type="parTrans" cxnId="{340210C7-E4A3-493B-8FC7-E0F9D5796A42}">
      <dgm:prSet/>
      <dgm:spPr/>
      <dgm:t>
        <a:bodyPr/>
        <a:lstStyle/>
        <a:p>
          <a:endParaRPr lang="en-US"/>
        </a:p>
      </dgm:t>
    </dgm:pt>
    <dgm:pt modelId="{00D32810-A4A0-4023-A51D-19D081CD850F}" type="sibTrans" cxnId="{340210C7-E4A3-493B-8FC7-E0F9D5796A42}">
      <dgm:prSet/>
      <dgm:spPr/>
      <dgm:t>
        <a:bodyPr/>
        <a:lstStyle/>
        <a:p>
          <a:endParaRPr lang="en-US"/>
        </a:p>
      </dgm:t>
    </dgm:pt>
    <dgm:pt modelId="{A57FC5E7-8D3E-4E82-92CD-AE07584B38D6}">
      <dgm:prSet custT="1"/>
      <dgm:spPr/>
      <dgm:t>
        <a:bodyPr/>
        <a:lstStyle/>
        <a:p>
          <a:pPr rtl="0"/>
          <a:r>
            <a:rPr lang="en-US" sz="2300" dirty="0" smtClean="0"/>
            <a:t>Community-Support Implementation</a:t>
          </a:r>
          <a:endParaRPr lang="en-US" sz="2300" dirty="0"/>
        </a:p>
      </dgm:t>
    </dgm:pt>
    <dgm:pt modelId="{116D4E38-255B-466C-A4C3-7084F108F9B0}" type="parTrans" cxnId="{FB40CD97-EF60-43D6-85F6-A44E616978BD}">
      <dgm:prSet/>
      <dgm:spPr/>
      <dgm:t>
        <a:bodyPr/>
        <a:lstStyle/>
        <a:p>
          <a:endParaRPr lang="en-US"/>
        </a:p>
      </dgm:t>
    </dgm:pt>
    <dgm:pt modelId="{7011721F-641E-4C29-BCB6-BF5961DD4C8B}" type="sibTrans" cxnId="{FB40CD97-EF60-43D6-85F6-A44E616978BD}">
      <dgm:prSet/>
      <dgm:spPr/>
      <dgm:t>
        <a:bodyPr/>
        <a:lstStyle/>
        <a:p>
          <a:endParaRPr lang="en-US"/>
        </a:p>
      </dgm:t>
    </dgm:pt>
    <dgm:pt modelId="{FC96D36D-5BC2-4F09-8F28-F5FB544C05E4}">
      <dgm:prSet custT="1"/>
      <dgm:spPr/>
      <dgm:t>
        <a:bodyPr/>
        <a:lstStyle/>
        <a:p>
          <a:pPr rtl="0"/>
          <a:r>
            <a:rPr lang="en-US" sz="2400" dirty="0" smtClean="0"/>
            <a:t>Schools-Continuous Improvement</a:t>
          </a:r>
          <a:endParaRPr lang="en-US" sz="2400" dirty="0"/>
        </a:p>
      </dgm:t>
    </dgm:pt>
    <dgm:pt modelId="{55A74BF2-A2C8-4A4C-AAFE-2FAD3EC4ED72}" type="parTrans" cxnId="{7B7BD445-F158-4B11-87F3-DF5BEB3A64E9}">
      <dgm:prSet/>
      <dgm:spPr/>
      <dgm:t>
        <a:bodyPr/>
        <a:lstStyle/>
        <a:p>
          <a:endParaRPr lang="en-US"/>
        </a:p>
      </dgm:t>
    </dgm:pt>
    <dgm:pt modelId="{A1B1EBAC-19DA-48DB-90F4-B3283F96FF1C}" type="sibTrans" cxnId="{7B7BD445-F158-4B11-87F3-DF5BEB3A64E9}">
      <dgm:prSet/>
      <dgm:spPr/>
      <dgm:t>
        <a:bodyPr/>
        <a:lstStyle/>
        <a:p>
          <a:endParaRPr lang="en-US"/>
        </a:p>
      </dgm:t>
    </dgm:pt>
    <dgm:pt modelId="{B03346A4-49F3-4D89-A81A-4D6EB8969CB2}">
      <dgm:prSet custT="1"/>
      <dgm:spPr/>
      <dgm:t>
        <a:bodyPr/>
        <a:lstStyle/>
        <a:p>
          <a:pPr rtl="0"/>
          <a:r>
            <a:rPr lang="en-US" sz="2400" dirty="0" smtClean="0"/>
            <a:t>Alignment of Content, Instruction and Assessment</a:t>
          </a:r>
          <a:endParaRPr lang="en-US" sz="2400" dirty="0"/>
        </a:p>
      </dgm:t>
    </dgm:pt>
    <dgm:pt modelId="{0B96B49C-5BBD-4020-BD08-053C8F06D308}" type="parTrans" cxnId="{81685687-DA78-4BE6-A27C-BFB5F6BD8777}">
      <dgm:prSet/>
      <dgm:spPr/>
      <dgm:t>
        <a:bodyPr/>
        <a:lstStyle/>
        <a:p>
          <a:endParaRPr lang="en-US"/>
        </a:p>
      </dgm:t>
    </dgm:pt>
    <dgm:pt modelId="{583AB12B-CB86-442D-984C-5B632AB86E32}" type="sibTrans" cxnId="{81685687-DA78-4BE6-A27C-BFB5F6BD8777}">
      <dgm:prSet/>
      <dgm:spPr/>
      <dgm:t>
        <a:bodyPr/>
        <a:lstStyle/>
        <a:p>
          <a:endParaRPr lang="en-US"/>
        </a:p>
      </dgm:t>
    </dgm:pt>
    <dgm:pt modelId="{AA34CC1C-05E1-46F9-B7CE-191CD6CE29E1}">
      <dgm:prSet custT="1"/>
      <dgm:spPr/>
      <dgm:t>
        <a:bodyPr/>
        <a:lstStyle/>
        <a:p>
          <a:pPr rtl="0"/>
          <a:r>
            <a:rPr lang="en-US" sz="2000" dirty="0" smtClean="0"/>
            <a:t>Professional Development to improve Content, Instruction, and Assessment</a:t>
          </a:r>
          <a:endParaRPr lang="en-US" sz="2000" dirty="0"/>
        </a:p>
      </dgm:t>
    </dgm:pt>
    <dgm:pt modelId="{77F5939D-FFA9-4EE3-BDEF-8E3E2F89D307}" type="parTrans" cxnId="{BBE4EEE2-2F69-4525-826E-4745B732B66E}">
      <dgm:prSet/>
      <dgm:spPr/>
      <dgm:t>
        <a:bodyPr/>
        <a:lstStyle/>
        <a:p>
          <a:endParaRPr lang="en-US"/>
        </a:p>
      </dgm:t>
    </dgm:pt>
    <dgm:pt modelId="{D2451118-34BF-4B8A-A78B-64807462C901}" type="sibTrans" cxnId="{BBE4EEE2-2F69-4525-826E-4745B732B66E}">
      <dgm:prSet/>
      <dgm:spPr/>
      <dgm:t>
        <a:bodyPr/>
        <a:lstStyle/>
        <a:p>
          <a:endParaRPr lang="en-US"/>
        </a:p>
      </dgm:t>
    </dgm:pt>
    <dgm:pt modelId="{09C59184-CA9E-48A8-B342-AB3DFB8D2753}">
      <dgm:prSet custT="1"/>
      <dgm:spPr/>
      <dgm:t>
        <a:bodyPr/>
        <a:lstStyle/>
        <a:p>
          <a:pPr rtl="0"/>
          <a:r>
            <a:rPr lang="en-US" sz="2000" dirty="0" smtClean="0"/>
            <a:t>Instruction:  Effective Practices in Instruction/Assessment Student Engagement </a:t>
          </a:r>
          <a:endParaRPr lang="en-US" sz="2000" dirty="0"/>
        </a:p>
      </dgm:t>
    </dgm:pt>
    <dgm:pt modelId="{B541A3BA-AF57-4D98-B745-5313B5F68493}" type="parTrans" cxnId="{51AEE608-AF60-4808-8BE9-0952EB1C6142}">
      <dgm:prSet/>
      <dgm:spPr/>
      <dgm:t>
        <a:bodyPr/>
        <a:lstStyle/>
        <a:p>
          <a:endParaRPr lang="en-US"/>
        </a:p>
      </dgm:t>
    </dgm:pt>
    <dgm:pt modelId="{14619987-22DF-40D8-BBDB-DBDB1FCFF4E5}" type="sibTrans" cxnId="{51AEE608-AF60-4808-8BE9-0952EB1C6142}">
      <dgm:prSet/>
      <dgm:spPr/>
      <dgm:t>
        <a:bodyPr/>
        <a:lstStyle/>
        <a:p>
          <a:endParaRPr lang="en-US"/>
        </a:p>
      </dgm:t>
    </dgm:pt>
    <dgm:pt modelId="{A093C6C6-9E11-44B4-BADF-D3E9E8F6C362}" type="pres">
      <dgm:prSet presAssocID="{7448D13F-4DAB-4250-83B7-9A2B0D51D1E9}" presName="compositeShape" presStyleCnt="0">
        <dgm:presLayoutVars>
          <dgm:chMax val="7"/>
          <dgm:dir/>
          <dgm:resizeHandles val="exact"/>
        </dgm:presLayoutVars>
      </dgm:prSet>
      <dgm:spPr/>
      <dgm:t>
        <a:bodyPr/>
        <a:lstStyle/>
        <a:p>
          <a:endParaRPr lang="en-US"/>
        </a:p>
      </dgm:t>
    </dgm:pt>
    <dgm:pt modelId="{B745E2A2-E63B-42D9-80C5-11636EAAA887}" type="pres">
      <dgm:prSet presAssocID="{7448D13F-4DAB-4250-83B7-9A2B0D51D1E9}" presName="wedge1" presStyleLbl="node1" presStyleIdx="0" presStyleCnt="6" custScaleX="126790" custScaleY="113537" custLinFactNeighborX="-1707" custLinFactNeighborY="4833"/>
      <dgm:spPr/>
      <dgm:t>
        <a:bodyPr/>
        <a:lstStyle/>
        <a:p>
          <a:endParaRPr lang="en-US"/>
        </a:p>
      </dgm:t>
    </dgm:pt>
    <dgm:pt modelId="{7DDCAEDC-8A78-45D6-91FE-15D9945111BC}" type="pres">
      <dgm:prSet presAssocID="{7448D13F-4DAB-4250-83B7-9A2B0D51D1E9}" presName="wedge1Tx" presStyleLbl="node1" presStyleIdx="0" presStyleCnt="6">
        <dgm:presLayoutVars>
          <dgm:chMax val="0"/>
          <dgm:chPref val="0"/>
          <dgm:bulletEnabled val="1"/>
        </dgm:presLayoutVars>
      </dgm:prSet>
      <dgm:spPr/>
      <dgm:t>
        <a:bodyPr/>
        <a:lstStyle/>
        <a:p>
          <a:endParaRPr lang="en-US"/>
        </a:p>
      </dgm:t>
    </dgm:pt>
    <dgm:pt modelId="{56CB2B4D-79D9-45AC-A0EC-1120F51803D9}" type="pres">
      <dgm:prSet presAssocID="{7448D13F-4DAB-4250-83B7-9A2B0D51D1E9}" presName="wedge2" presStyleLbl="node1" presStyleIdx="1" presStyleCnt="6" custScaleX="130241" custScaleY="117159"/>
      <dgm:spPr/>
      <dgm:t>
        <a:bodyPr/>
        <a:lstStyle/>
        <a:p>
          <a:endParaRPr lang="en-US"/>
        </a:p>
      </dgm:t>
    </dgm:pt>
    <dgm:pt modelId="{EF893620-D755-4B23-82C2-9A8D166B8AA2}" type="pres">
      <dgm:prSet presAssocID="{7448D13F-4DAB-4250-83B7-9A2B0D51D1E9}" presName="wedge2Tx" presStyleLbl="node1" presStyleIdx="1" presStyleCnt="6">
        <dgm:presLayoutVars>
          <dgm:chMax val="0"/>
          <dgm:chPref val="0"/>
          <dgm:bulletEnabled val="1"/>
        </dgm:presLayoutVars>
      </dgm:prSet>
      <dgm:spPr/>
      <dgm:t>
        <a:bodyPr/>
        <a:lstStyle/>
        <a:p>
          <a:endParaRPr lang="en-US"/>
        </a:p>
      </dgm:t>
    </dgm:pt>
    <dgm:pt modelId="{C764C084-02D6-40EC-9844-3AB4A6DE0647}" type="pres">
      <dgm:prSet presAssocID="{7448D13F-4DAB-4250-83B7-9A2B0D51D1E9}" presName="wedge3" presStyleLbl="node1" presStyleIdx="2" presStyleCnt="6" custScaleX="129512" custScaleY="117159" custLinFactNeighborX="468" custLinFactNeighborY="267"/>
      <dgm:spPr/>
      <dgm:t>
        <a:bodyPr/>
        <a:lstStyle/>
        <a:p>
          <a:endParaRPr lang="en-US"/>
        </a:p>
      </dgm:t>
    </dgm:pt>
    <dgm:pt modelId="{F07D8918-9231-44CF-8013-E396F4851115}" type="pres">
      <dgm:prSet presAssocID="{7448D13F-4DAB-4250-83B7-9A2B0D51D1E9}" presName="wedge3Tx" presStyleLbl="node1" presStyleIdx="2" presStyleCnt="6">
        <dgm:presLayoutVars>
          <dgm:chMax val="0"/>
          <dgm:chPref val="0"/>
          <dgm:bulletEnabled val="1"/>
        </dgm:presLayoutVars>
      </dgm:prSet>
      <dgm:spPr/>
      <dgm:t>
        <a:bodyPr/>
        <a:lstStyle/>
        <a:p>
          <a:endParaRPr lang="en-US"/>
        </a:p>
      </dgm:t>
    </dgm:pt>
    <dgm:pt modelId="{AC394B1A-5325-4153-B9B5-9BB1BD73A83D}" type="pres">
      <dgm:prSet presAssocID="{7448D13F-4DAB-4250-83B7-9A2B0D51D1E9}" presName="wedge4" presStyleLbl="node1" presStyleIdx="3" presStyleCnt="6" custScaleX="138086" custScaleY="118199" custLinFactNeighborX="-2855" custLinFactNeighborY="-2616"/>
      <dgm:spPr/>
      <dgm:t>
        <a:bodyPr/>
        <a:lstStyle/>
        <a:p>
          <a:endParaRPr lang="en-US"/>
        </a:p>
      </dgm:t>
    </dgm:pt>
    <dgm:pt modelId="{5B87C4A7-11A6-4B37-9344-5BCA239612D9}" type="pres">
      <dgm:prSet presAssocID="{7448D13F-4DAB-4250-83B7-9A2B0D51D1E9}" presName="wedge4Tx" presStyleLbl="node1" presStyleIdx="3" presStyleCnt="6">
        <dgm:presLayoutVars>
          <dgm:chMax val="0"/>
          <dgm:chPref val="0"/>
          <dgm:bulletEnabled val="1"/>
        </dgm:presLayoutVars>
      </dgm:prSet>
      <dgm:spPr/>
      <dgm:t>
        <a:bodyPr/>
        <a:lstStyle/>
        <a:p>
          <a:endParaRPr lang="en-US"/>
        </a:p>
      </dgm:t>
    </dgm:pt>
    <dgm:pt modelId="{A66720EC-A329-45B2-A1A7-E0DECBEDC308}" type="pres">
      <dgm:prSet presAssocID="{7448D13F-4DAB-4250-83B7-9A2B0D51D1E9}" presName="wedge5" presStyleLbl="node1" presStyleIdx="4" presStyleCnt="6" custScaleX="134335" custScaleY="118719" custLinFactNeighborX="-8328" custLinFactNeighborY="-2616"/>
      <dgm:spPr/>
      <dgm:t>
        <a:bodyPr/>
        <a:lstStyle/>
        <a:p>
          <a:endParaRPr lang="en-US"/>
        </a:p>
      </dgm:t>
    </dgm:pt>
    <dgm:pt modelId="{2035445A-CC9A-4143-8B47-517F42F63D72}" type="pres">
      <dgm:prSet presAssocID="{7448D13F-4DAB-4250-83B7-9A2B0D51D1E9}" presName="wedge5Tx" presStyleLbl="node1" presStyleIdx="4" presStyleCnt="6">
        <dgm:presLayoutVars>
          <dgm:chMax val="0"/>
          <dgm:chPref val="0"/>
          <dgm:bulletEnabled val="1"/>
        </dgm:presLayoutVars>
      </dgm:prSet>
      <dgm:spPr/>
      <dgm:t>
        <a:bodyPr/>
        <a:lstStyle/>
        <a:p>
          <a:endParaRPr lang="en-US"/>
        </a:p>
      </dgm:t>
    </dgm:pt>
    <dgm:pt modelId="{F201A7CA-AEBA-444D-A267-27E5DC390AF1}" type="pres">
      <dgm:prSet presAssocID="{7448D13F-4DAB-4250-83B7-9A2B0D51D1E9}" presName="wedge6" presStyleLbl="node1" presStyleIdx="5" presStyleCnt="6" custScaleX="127704" custScaleY="115808" custLinFactNeighborX="-2390" custLinFactNeighborY="-3292"/>
      <dgm:spPr/>
      <dgm:t>
        <a:bodyPr/>
        <a:lstStyle/>
        <a:p>
          <a:endParaRPr lang="en-US"/>
        </a:p>
      </dgm:t>
    </dgm:pt>
    <dgm:pt modelId="{EBA92E2F-F923-442A-8268-F380093B95DC}" type="pres">
      <dgm:prSet presAssocID="{7448D13F-4DAB-4250-83B7-9A2B0D51D1E9}" presName="wedge6Tx" presStyleLbl="node1" presStyleIdx="5" presStyleCnt="6">
        <dgm:presLayoutVars>
          <dgm:chMax val="0"/>
          <dgm:chPref val="0"/>
          <dgm:bulletEnabled val="1"/>
        </dgm:presLayoutVars>
      </dgm:prSet>
      <dgm:spPr/>
      <dgm:t>
        <a:bodyPr/>
        <a:lstStyle/>
        <a:p>
          <a:endParaRPr lang="en-US"/>
        </a:p>
      </dgm:t>
    </dgm:pt>
  </dgm:ptLst>
  <dgm:cxnLst>
    <dgm:cxn modelId="{39126AF8-567A-4BC1-82C9-2DD9E5C9E77C}" type="presOf" srcId="{A57FC5E7-8D3E-4E82-92CD-AE07584B38D6}" destId="{56CB2B4D-79D9-45AC-A0EC-1120F51803D9}" srcOrd="0" destOrd="0" presId="urn:microsoft.com/office/officeart/2005/8/layout/chart3"/>
    <dgm:cxn modelId="{E4C319E4-0ADC-47D4-801A-61BC28CD23BF}" type="presOf" srcId="{09C59184-CA9E-48A8-B342-AB3DFB8D2753}" destId="{F201A7CA-AEBA-444D-A267-27E5DC390AF1}" srcOrd="0" destOrd="0" presId="urn:microsoft.com/office/officeart/2005/8/layout/chart3"/>
    <dgm:cxn modelId="{81685687-DA78-4BE6-A27C-BFB5F6BD8777}" srcId="{7448D13F-4DAB-4250-83B7-9A2B0D51D1E9}" destId="{B03346A4-49F3-4D89-A81A-4D6EB8969CB2}" srcOrd="3" destOrd="0" parTransId="{0B96B49C-5BBD-4020-BD08-053C8F06D308}" sibTransId="{583AB12B-CB86-442D-984C-5B632AB86E32}"/>
    <dgm:cxn modelId="{7A00F882-9F5E-4BAC-871A-791A7F8140C2}" type="presOf" srcId="{AA34CC1C-05E1-46F9-B7CE-191CD6CE29E1}" destId="{A66720EC-A329-45B2-A1A7-E0DECBEDC308}" srcOrd="0" destOrd="0" presId="urn:microsoft.com/office/officeart/2005/8/layout/chart3"/>
    <dgm:cxn modelId="{51AEE608-AF60-4808-8BE9-0952EB1C6142}" srcId="{7448D13F-4DAB-4250-83B7-9A2B0D51D1E9}" destId="{09C59184-CA9E-48A8-B342-AB3DFB8D2753}" srcOrd="5" destOrd="0" parTransId="{B541A3BA-AF57-4D98-B745-5313B5F68493}" sibTransId="{14619987-22DF-40D8-BBDB-DBDB1FCFF4E5}"/>
    <dgm:cxn modelId="{77F11929-D9DB-48E2-8F6D-9325B6826B5D}" type="presOf" srcId="{09C59184-CA9E-48A8-B342-AB3DFB8D2753}" destId="{EBA92E2F-F923-442A-8268-F380093B95DC}" srcOrd="1" destOrd="0" presId="urn:microsoft.com/office/officeart/2005/8/layout/chart3"/>
    <dgm:cxn modelId="{2F0EDDF6-7A8C-45F8-ACD3-7F0A3BF4C8F4}" type="presOf" srcId="{FC96D36D-5BC2-4F09-8F28-F5FB544C05E4}" destId="{C764C084-02D6-40EC-9844-3AB4A6DE0647}" srcOrd="0" destOrd="0" presId="urn:microsoft.com/office/officeart/2005/8/layout/chart3"/>
    <dgm:cxn modelId="{7B7BD445-F158-4B11-87F3-DF5BEB3A64E9}" srcId="{7448D13F-4DAB-4250-83B7-9A2B0D51D1E9}" destId="{FC96D36D-5BC2-4F09-8F28-F5FB544C05E4}" srcOrd="2" destOrd="0" parTransId="{55A74BF2-A2C8-4A4C-AAFE-2FAD3EC4ED72}" sibTransId="{A1B1EBAC-19DA-48DB-90F4-B3283F96FF1C}"/>
    <dgm:cxn modelId="{3A8E3A87-DF27-48DC-93DF-FCEA1C56C3FF}" type="presOf" srcId="{FC96D36D-5BC2-4F09-8F28-F5FB544C05E4}" destId="{F07D8918-9231-44CF-8013-E396F4851115}" srcOrd="1" destOrd="0" presId="urn:microsoft.com/office/officeart/2005/8/layout/chart3"/>
    <dgm:cxn modelId="{1BC2585D-0605-4928-B0A7-377AAD0B5273}" type="presOf" srcId="{AA34CC1C-05E1-46F9-B7CE-191CD6CE29E1}" destId="{2035445A-CC9A-4143-8B47-517F42F63D72}" srcOrd="1" destOrd="0" presId="urn:microsoft.com/office/officeart/2005/8/layout/chart3"/>
    <dgm:cxn modelId="{2017CC56-1414-48DA-B9AB-7FD56D4F13B0}" type="presOf" srcId="{4BAC10F3-50C4-4BCB-AC53-099738DAF05C}" destId="{7DDCAEDC-8A78-45D6-91FE-15D9945111BC}" srcOrd="1" destOrd="0" presId="urn:microsoft.com/office/officeart/2005/8/layout/chart3"/>
    <dgm:cxn modelId="{00F1EC30-E5F0-4137-9B0E-BB8FC5354678}" type="presOf" srcId="{B03346A4-49F3-4D89-A81A-4D6EB8969CB2}" destId="{5B87C4A7-11A6-4B37-9344-5BCA239612D9}" srcOrd="1" destOrd="0" presId="urn:microsoft.com/office/officeart/2005/8/layout/chart3"/>
    <dgm:cxn modelId="{BBE4EEE2-2F69-4525-826E-4745B732B66E}" srcId="{7448D13F-4DAB-4250-83B7-9A2B0D51D1E9}" destId="{AA34CC1C-05E1-46F9-B7CE-191CD6CE29E1}" srcOrd="4" destOrd="0" parTransId="{77F5939D-FFA9-4EE3-BDEF-8E3E2F89D307}" sibTransId="{D2451118-34BF-4B8A-A78B-64807462C901}"/>
    <dgm:cxn modelId="{61F598AD-CA73-49D5-8AA6-5EC70B540EDB}" type="presOf" srcId="{B03346A4-49F3-4D89-A81A-4D6EB8969CB2}" destId="{AC394B1A-5325-4153-B9B5-9BB1BD73A83D}" srcOrd="0" destOrd="0" presId="urn:microsoft.com/office/officeart/2005/8/layout/chart3"/>
    <dgm:cxn modelId="{CA98AFB7-4815-4953-B615-AD7BC79C68A2}" type="presOf" srcId="{A57FC5E7-8D3E-4E82-92CD-AE07584B38D6}" destId="{EF893620-D755-4B23-82C2-9A8D166B8AA2}" srcOrd="1" destOrd="0" presId="urn:microsoft.com/office/officeart/2005/8/layout/chart3"/>
    <dgm:cxn modelId="{FB40CD97-EF60-43D6-85F6-A44E616978BD}" srcId="{7448D13F-4DAB-4250-83B7-9A2B0D51D1E9}" destId="{A57FC5E7-8D3E-4E82-92CD-AE07584B38D6}" srcOrd="1" destOrd="0" parTransId="{116D4E38-255B-466C-A4C3-7084F108F9B0}" sibTransId="{7011721F-641E-4C29-BCB6-BF5961DD4C8B}"/>
    <dgm:cxn modelId="{5EEB48B2-55C7-441B-B12E-379BFC22A32E}" type="presOf" srcId="{7448D13F-4DAB-4250-83B7-9A2B0D51D1E9}" destId="{A093C6C6-9E11-44B4-BADF-D3E9E8F6C362}" srcOrd="0" destOrd="0" presId="urn:microsoft.com/office/officeart/2005/8/layout/chart3"/>
    <dgm:cxn modelId="{340210C7-E4A3-493B-8FC7-E0F9D5796A42}" srcId="{7448D13F-4DAB-4250-83B7-9A2B0D51D1E9}" destId="{4BAC10F3-50C4-4BCB-AC53-099738DAF05C}" srcOrd="0" destOrd="0" parTransId="{EBDA80D2-5469-412A-896B-0269F3906002}" sibTransId="{00D32810-A4A0-4023-A51D-19D081CD850F}"/>
    <dgm:cxn modelId="{3751B855-08EF-40CC-A578-48A6C82772F3}" type="presOf" srcId="{4BAC10F3-50C4-4BCB-AC53-099738DAF05C}" destId="{B745E2A2-E63B-42D9-80C5-11636EAAA887}" srcOrd="0" destOrd="0" presId="urn:microsoft.com/office/officeart/2005/8/layout/chart3"/>
    <dgm:cxn modelId="{FBE6D5AF-01FA-40DC-BD53-3367C7E3B358}" type="presParOf" srcId="{A093C6C6-9E11-44B4-BADF-D3E9E8F6C362}" destId="{B745E2A2-E63B-42D9-80C5-11636EAAA887}" srcOrd="0" destOrd="0" presId="urn:microsoft.com/office/officeart/2005/8/layout/chart3"/>
    <dgm:cxn modelId="{B9227266-9D98-4065-B08E-D77CC7394D3E}" type="presParOf" srcId="{A093C6C6-9E11-44B4-BADF-D3E9E8F6C362}" destId="{7DDCAEDC-8A78-45D6-91FE-15D9945111BC}" srcOrd="1" destOrd="0" presId="urn:microsoft.com/office/officeart/2005/8/layout/chart3"/>
    <dgm:cxn modelId="{8F6C21BB-62FC-4DC2-866F-41A286B0ACAE}" type="presParOf" srcId="{A093C6C6-9E11-44B4-BADF-D3E9E8F6C362}" destId="{56CB2B4D-79D9-45AC-A0EC-1120F51803D9}" srcOrd="2" destOrd="0" presId="urn:microsoft.com/office/officeart/2005/8/layout/chart3"/>
    <dgm:cxn modelId="{AA448616-FE22-4F83-BC80-A41129899051}" type="presParOf" srcId="{A093C6C6-9E11-44B4-BADF-D3E9E8F6C362}" destId="{EF893620-D755-4B23-82C2-9A8D166B8AA2}" srcOrd="3" destOrd="0" presId="urn:microsoft.com/office/officeart/2005/8/layout/chart3"/>
    <dgm:cxn modelId="{3FADAB1B-085E-4904-B2A1-6E97A96EC48F}" type="presParOf" srcId="{A093C6C6-9E11-44B4-BADF-D3E9E8F6C362}" destId="{C764C084-02D6-40EC-9844-3AB4A6DE0647}" srcOrd="4" destOrd="0" presId="urn:microsoft.com/office/officeart/2005/8/layout/chart3"/>
    <dgm:cxn modelId="{9093A228-553F-45B7-95A9-1FD7C5C37B4B}" type="presParOf" srcId="{A093C6C6-9E11-44B4-BADF-D3E9E8F6C362}" destId="{F07D8918-9231-44CF-8013-E396F4851115}" srcOrd="5" destOrd="0" presId="urn:microsoft.com/office/officeart/2005/8/layout/chart3"/>
    <dgm:cxn modelId="{A9F6CBF9-C369-4977-BFB0-15D59E6936B7}" type="presParOf" srcId="{A093C6C6-9E11-44B4-BADF-D3E9E8F6C362}" destId="{AC394B1A-5325-4153-B9B5-9BB1BD73A83D}" srcOrd="6" destOrd="0" presId="urn:microsoft.com/office/officeart/2005/8/layout/chart3"/>
    <dgm:cxn modelId="{FF8511EC-EDBE-422F-9039-6A616C0B65D6}" type="presParOf" srcId="{A093C6C6-9E11-44B4-BADF-D3E9E8F6C362}" destId="{5B87C4A7-11A6-4B37-9344-5BCA239612D9}" srcOrd="7" destOrd="0" presId="urn:microsoft.com/office/officeart/2005/8/layout/chart3"/>
    <dgm:cxn modelId="{CB67F379-912A-4757-BDE9-BF0A7C16AD00}" type="presParOf" srcId="{A093C6C6-9E11-44B4-BADF-D3E9E8F6C362}" destId="{A66720EC-A329-45B2-A1A7-E0DECBEDC308}" srcOrd="8" destOrd="0" presId="urn:microsoft.com/office/officeart/2005/8/layout/chart3"/>
    <dgm:cxn modelId="{D9554AD8-8589-41C4-908A-9AE12B45A297}" type="presParOf" srcId="{A093C6C6-9E11-44B4-BADF-D3E9E8F6C362}" destId="{2035445A-CC9A-4143-8B47-517F42F63D72}" srcOrd="9" destOrd="0" presId="urn:microsoft.com/office/officeart/2005/8/layout/chart3"/>
    <dgm:cxn modelId="{A0D884F2-F97A-4F1A-94A7-D5CFAD3D9B18}" type="presParOf" srcId="{A093C6C6-9E11-44B4-BADF-D3E9E8F6C362}" destId="{F201A7CA-AEBA-444D-A267-27E5DC390AF1}" srcOrd="10" destOrd="0" presId="urn:microsoft.com/office/officeart/2005/8/layout/chart3"/>
    <dgm:cxn modelId="{574566EB-BFBD-4D55-A1CB-82F4C3E57374}" type="presParOf" srcId="{A093C6C6-9E11-44B4-BADF-D3E9E8F6C362}" destId="{EBA92E2F-F923-442A-8268-F380093B95DC}" srcOrd="11" destOrd="0" presId="urn:microsoft.com/office/officeart/2005/8/layout/char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5628D5-2FE1-4E0C-B2E2-AA5E62F0A21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EC66FF7-E1AE-47D5-8EBC-B3C6A2840C91}">
      <dgm:prSet custT="1"/>
      <dgm:spPr/>
      <dgm:t>
        <a:bodyPr/>
        <a:lstStyle/>
        <a:p>
          <a:pPr rtl="0"/>
          <a:r>
            <a:rPr lang="en-US" sz="2800" dirty="0" smtClean="0"/>
            <a:t>Rigor</a:t>
          </a:r>
          <a:endParaRPr lang="en-US" sz="2800" dirty="0"/>
        </a:p>
      </dgm:t>
    </dgm:pt>
    <dgm:pt modelId="{14600B9B-21F7-4CC5-A894-9D14F76B9675}" type="parTrans" cxnId="{4CDB079E-4D22-4E32-8360-0FA7D14B39E1}">
      <dgm:prSet/>
      <dgm:spPr/>
      <dgm:t>
        <a:bodyPr/>
        <a:lstStyle/>
        <a:p>
          <a:endParaRPr lang="en-US"/>
        </a:p>
      </dgm:t>
    </dgm:pt>
    <dgm:pt modelId="{10AA3726-7F1B-4DCA-8C73-406D84AFECFB}" type="sibTrans" cxnId="{4CDB079E-4D22-4E32-8360-0FA7D14B39E1}">
      <dgm:prSet/>
      <dgm:spPr/>
      <dgm:t>
        <a:bodyPr/>
        <a:lstStyle/>
        <a:p>
          <a:endParaRPr lang="en-US"/>
        </a:p>
      </dgm:t>
    </dgm:pt>
    <dgm:pt modelId="{E996E404-C5FD-4197-AA5A-5B606B15935A}">
      <dgm:prSet custT="1"/>
      <dgm:spPr/>
      <dgm:t>
        <a:bodyPr/>
        <a:lstStyle/>
        <a:p>
          <a:r>
            <a:rPr lang="en-US" sz="2400" dirty="0" smtClean="0"/>
            <a:t>Fluency</a:t>
          </a:r>
          <a:endParaRPr lang="en-US" sz="2400" dirty="0"/>
        </a:p>
      </dgm:t>
    </dgm:pt>
    <dgm:pt modelId="{2FD36367-B1D1-4294-B947-4B1A66A24F8E}" type="parTrans" cxnId="{A245E6A5-EC9F-40BF-873E-81FC18580B6C}">
      <dgm:prSet/>
      <dgm:spPr/>
      <dgm:t>
        <a:bodyPr/>
        <a:lstStyle/>
        <a:p>
          <a:endParaRPr lang="en-US"/>
        </a:p>
      </dgm:t>
    </dgm:pt>
    <dgm:pt modelId="{C61A1ECF-C179-4C3E-8657-243AD04513C0}" type="sibTrans" cxnId="{A245E6A5-EC9F-40BF-873E-81FC18580B6C}">
      <dgm:prSet/>
      <dgm:spPr/>
      <dgm:t>
        <a:bodyPr/>
        <a:lstStyle/>
        <a:p>
          <a:endParaRPr lang="en-US"/>
        </a:p>
      </dgm:t>
    </dgm:pt>
    <dgm:pt modelId="{02B50E98-FAFB-46D3-AA8A-31E4CBF467A4}">
      <dgm:prSet custT="1"/>
      <dgm:spPr/>
      <dgm:t>
        <a:bodyPr/>
        <a:lstStyle/>
        <a:p>
          <a:r>
            <a:rPr lang="en-US" sz="2100" dirty="0" smtClean="0"/>
            <a:t>Deep Understanding</a:t>
          </a:r>
          <a:endParaRPr lang="en-US" sz="2100" dirty="0"/>
        </a:p>
      </dgm:t>
    </dgm:pt>
    <dgm:pt modelId="{738B22FE-33AA-4984-85CA-3145643C4494}" type="parTrans" cxnId="{A543EB99-7C6D-499D-89B8-F71289367D9E}">
      <dgm:prSet/>
      <dgm:spPr/>
      <dgm:t>
        <a:bodyPr/>
        <a:lstStyle/>
        <a:p>
          <a:endParaRPr lang="en-US"/>
        </a:p>
      </dgm:t>
    </dgm:pt>
    <dgm:pt modelId="{96201D7C-0A95-4714-8CA8-D217F01A369C}" type="sibTrans" cxnId="{A543EB99-7C6D-499D-89B8-F71289367D9E}">
      <dgm:prSet/>
      <dgm:spPr/>
      <dgm:t>
        <a:bodyPr/>
        <a:lstStyle/>
        <a:p>
          <a:endParaRPr lang="en-US"/>
        </a:p>
      </dgm:t>
    </dgm:pt>
    <dgm:pt modelId="{1F0BA424-EB12-4C20-9DCF-4715EA0C60E8}">
      <dgm:prSet custT="1"/>
      <dgm:spPr/>
      <dgm:t>
        <a:bodyPr/>
        <a:lstStyle/>
        <a:p>
          <a:r>
            <a:rPr lang="en-US" sz="2400" dirty="0" smtClean="0"/>
            <a:t>Applications</a:t>
          </a:r>
          <a:endParaRPr lang="en-US" sz="2400" dirty="0"/>
        </a:p>
      </dgm:t>
    </dgm:pt>
    <dgm:pt modelId="{5115EBAF-4DCB-46FC-8D9A-710972C7DFF4}" type="parTrans" cxnId="{E85C5BDD-0A1E-4B20-9115-D8081B164608}">
      <dgm:prSet/>
      <dgm:spPr/>
      <dgm:t>
        <a:bodyPr/>
        <a:lstStyle/>
        <a:p>
          <a:endParaRPr lang="en-US"/>
        </a:p>
      </dgm:t>
    </dgm:pt>
    <dgm:pt modelId="{29DBFFC0-89BD-4827-96FB-6AFAB0B20F1B}" type="sibTrans" cxnId="{E85C5BDD-0A1E-4B20-9115-D8081B164608}">
      <dgm:prSet/>
      <dgm:spPr/>
      <dgm:t>
        <a:bodyPr/>
        <a:lstStyle/>
        <a:p>
          <a:endParaRPr lang="en-US"/>
        </a:p>
      </dgm:t>
    </dgm:pt>
    <dgm:pt modelId="{6F31A916-7A45-4249-8717-F39860CE53E7}">
      <dgm:prSet custT="1"/>
      <dgm:spPr/>
      <dgm:t>
        <a:bodyPr/>
        <a:lstStyle/>
        <a:p>
          <a:r>
            <a:rPr lang="en-US" sz="2400" dirty="0" smtClean="0"/>
            <a:t>Dual Intensity</a:t>
          </a:r>
          <a:endParaRPr lang="en-US" sz="2400" dirty="0"/>
        </a:p>
      </dgm:t>
    </dgm:pt>
    <dgm:pt modelId="{4910DAE9-DB76-4640-95C8-2815479CDEC2}" type="parTrans" cxnId="{03E317F7-1C0A-4FF8-9D8C-14DD018464CA}">
      <dgm:prSet/>
      <dgm:spPr/>
      <dgm:t>
        <a:bodyPr/>
        <a:lstStyle/>
        <a:p>
          <a:endParaRPr lang="en-US"/>
        </a:p>
      </dgm:t>
    </dgm:pt>
    <dgm:pt modelId="{9671A3B0-4869-4734-98B5-BDD9591A70F7}" type="sibTrans" cxnId="{03E317F7-1C0A-4FF8-9D8C-14DD018464CA}">
      <dgm:prSet/>
      <dgm:spPr/>
      <dgm:t>
        <a:bodyPr/>
        <a:lstStyle/>
        <a:p>
          <a:endParaRPr lang="en-US"/>
        </a:p>
      </dgm:t>
    </dgm:pt>
    <dgm:pt modelId="{EFD4334F-CAEB-4144-9777-81DE06F5B4A8}" type="pres">
      <dgm:prSet presAssocID="{B05628D5-2FE1-4E0C-B2E2-AA5E62F0A215}" presName="diagram" presStyleCnt="0">
        <dgm:presLayoutVars>
          <dgm:chMax val="1"/>
          <dgm:dir/>
          <dgm:animLvl val="ctr"/>
          <dgm:resizeHandles val="exact"/>
        </dgm:presLayoutVars>
      </dgm:prSet>
      <dgm:spPr/>
      <dgm:t>
        <a:bodyPr/>
        <a:lstStyle/>
        <a:p>
          <a:endParaRPr lang="en-US"/>
        </a:p>
      </dgm:t>
    </dgm:pt>
    <dgm:pt modelId="{15749A84-A3FD-45C0-9E48-3ECC07D29A7A}" type="pres">
      <dgm:prSet presAssocID="{B05628D5-2FE1-4E0C-B2E2-AA5E62F0A215}" presName="matrix" presStyleCnt="0"/>
      <dgm:spPr/>
    </dgm:pt>
    <dgm:pt modelId="{E4AF5AFE-8396-4954-A386-DF69076A13C8}" type="pres">
      <dgm:prSet presAssocID="{B05628D5-2FE1-4E0C-B2E2-AA5E62F0A215}" presName="tile1" presStyleLbl="node1" presStyleIdx="0" presStyleCnt="4"/>
      <dgm:spPr/>
      <dgm:t>
        <a:bodyPr/>
        <a:lstStyle/>
        <a:p>
          <a:endParaRPr lang="en-US"/>
        </a:p>
      </dgm:t>
    </dgm:pt>
    <dgm:pt modelId="{390997C4-DF4D-4711-ACAE-6D0DD5212083}" type="pres">
      <dgm:prSet presAssocID="{B05628D5-2FE1-4E0C-B2E2-AA5E62F0A215}" presName="tile1text" presStyleLbl="node1" presStyleIdx="0" presStyleCnt="4">
        <dgm:presLayoutVars>
          <dgm:chMax val="0"/>
          <dgm:chPref val="0"/>
          <dgm:bulletEnabled val="1"/>
        </dgm:presLayoutVars>
      </dgm:prSet>
      <dgm:spPr/>
      <dgm:t>
        <a:bodyPr/>
        <a:lstStyle/>
        <a:p>
          <a:endParaRPr lang="en-US"/>
        </a:p>
      </dgm:t>
    </dgm:pt>
    <dgm:pt modelId="{61E0DD42-5FF8-4F0F-A03C-D963FC4245BC}" type="pres">
      <dgm:prSet presAssocID="{B05628D5-2FE1-4E0C-B2E2-AA5E62F0A215}" presName="tile2" presStyleLbl="node1" presStyleIdx="1" presStyleCnt="4"/>
      <dgm:spPr/>
      <dgm:t>
        <a:bodyPr/>
        <a:lstStyle/>
        <a:p>
          <a:endParaRPr lang="en-US"/>
        </a:p>
      </dgm:t>
    </dgm:pt>
    <dgm:pt modelId="{375F701A-D188-4CFF-9729-4EB4B22AC4B2}" type="pres">
      <dgm:prSet presAssocID="{B05628D5-2FE1-4E0C-B2E2-AA5E62F0A215}" presName="tile2text" presStyleLbl="node1" presStyleIdx="1" presStyleCnt="4">
        <dgm:presLayoutVars>
          <dgm:chMax val="0"/>
          <dgm:chPref val="0"/>
          <dgm:bulletEnabled val="1"/>
        </dgm:presLayoutVars>
      </dgm:prSet>
      <dgm:spPr/>
      <dgm:t>
        <a:bodyPr/>
        <a:lstStyle/>
        <a:p>
          <a:endParaRPr lang="en-US"/>
        </a:p>
      </dgm:t>
    </dgm:pt>
    <dgm:pt modelId="{3F668591-4A7C-4096-89E2-0B1B0A904985}" type="pres">
      <dgm:prSet presAssocID="{B05628D5-2FE1-4E0C-B2E2-AA5E62F0A215}" presName="tile3" presStyleLbl="node1" presStyleIdx="2" presStyleCnt="4"/>
      <dgm:spPr/>
      <dgm:t>
        <a:bodyPr/>
        <a:lstStyle/>
        <a:p>
          <a:endParaRPr lang="en-US"/>
        </a:p>
      </dgm:t>
    </dgm:pt>
    <dgm:pt modelId="{D401197B-A39B-4D27-8739-71CA854C81BB}" type="pres">
      <dgm:prSet presAssocID="{B05628D5-2FE1-4E0C-B2E2-AA5E62F0A215}" presName="tile3text" presStyleLbl="node1" presStyleIdx="2" presStyleCnt="4">
        <dgm:presLayoutVars>
          <dgm:chMax val="0"/>
          <dgm:chPref val="0"/>
          <dgm:bulletEnabled val="1"/>
        </dgm:presLayoutVars>
      </dgm:prSet>
      <dgm:spPr/>
      <dgm:t>
        <a:bodyPr/>
        <a:lstStyle/>
        <a:p>
          <a:endParaRPr lang="en-US"/>
        </a:p>
      </dgm:t>
    </dgm:pt>
    <dgm:pt modelId="{8F8797DC-0060-433C-80FD-02688E101E2E}" type="pres">
      <dgm:prSet presAssocID="{B05628D5-2FE1-4E0C-B2E2-AA5E62F0A215}" presName="tile4" presStyleLbl="node1" presStyleIdx="3" presStyleCnt="4"/>
      <dgm:spPr/>
      <dgm:t>
        <a:bodyPr/>
        <a:lstStyle/>
        <a:p>
          <a:endParaRPr lang="en-US"/>
        </a:p>
      </dgm:t>
    </dgm:pt>
    <dgm:pt modelId="{B586412C-EE65-44BB-9A06-77CF2EDF7199}" type="pres">
      <dgm:prSet presAssocID="{B05628D5-2FE1-4E0C-B2E2-AA5E62F0A215}" presName="tile4text" presStyleLbl="node1" presStyleIdx="3" presStyleCnt="4">
        <dgm:presLayoutVars>
          <dgm:chMax val="0"/>
          <dgm:chPref val="0"/>
          <dgm:bulletEnabled val="1"/>
        </dgm:presLayoutVars>
      </dgm:prSet>
      <dgm:spPr/>
      <dgm:t>
        <a:bodyPr/>
        <a:lstStyle/>
        <a:p>
          <a:endParaRPr lang="en-US"/>
        </a:p>
      </dgm:t>
    </dgm:pt>
    <dgm:pt modelId="{79552958-8CC6-49BD-AEC5-F64A9DB0782E}" type="pres">
      <dgm:prSet presAssocID="{B05628D5-2FE1-4E0C-B2E2-AA5E62F0A215}" presName="centerTile" presStyleLbl="fgShp" presStyleIdx="0" presStyleCnt="1">
        <dgm:presLayoutVars>
          <dgm:chMax val="0"/>
          <dgm:chPref val="0"/>
        </dgm:presLayoutVars>
      </dgm:prSet>
      <dgm:spPr/>
      <dgm:t>
        <a:bodyPr/>
        <a:lstStyle/>
        <a:p>
          <a:endParaRPr lang="en-US"/>
        </a:p>
      </dgm:t>
    </dgm:pt>
  </dgm:ptLst>
  <dgm:cxnLst>
    <dgm:cxn modelId="{56EADD27-8D3B-4091-BE30-FCC96E60DDA7}" type="presOf" srcId="{B05628D5-2FE1-4E0C-B2E2-AA5E62F0A215}" destId="{EFD4334F-CAEB-4144-9777-81DE06F5B4A8}" srcOrd="0" destOrd="0" presId="urn:microsoft.com/office/officeart/2005/8/layout/matrix1"/>
    <dgm:cxn modelId="{03E317F7-1C0A-4FF8-9D8C-14DD018464CA}" srcId="{AEC66FF7-E1AE-47D5-8EBC-B3C6A2840C91}" destId="{6F31A916-7A45-4249-8717-F39860CE53E7}" srcOrd="3" destOrd="0" parTransId="{4910DAE9-DB76-4640-95C8-2815479CDEC2}" sibTransId="{9671A3B0-4869-4734-98B5-BDD9591A70F7}"/>
    <dgm:cxn modelId="{1E04B318-7084-4D93-BF6B-4A578CFB48F2}" type="presOf" srcId="{E996E404-C5FD-4197-AA5A-5B606B15935A}" destId="{390997C4-DF4D-4711-ACAE-6D0DD5212083}" srcOrd="1" destOrd="0" presId="urn:microsoft.com/office/officeart/2005/8/layout/matrix1"/>
    <dgm:cxn modelId="{A543EB99-7C6D-499D-89B8-F71289367D9E}" srcId="{AEC66FF7-E1AE-47D5-8EBC-B3C6A2840C91}" destId="{02B50E98-FAFB-46D3-AA8A-31E4CBF467A4}" srcOrd="1" destOrd="0" parTransId="{738B22FE-33AA-4984-85CA-3145643C4494}" sibTransId="{96201D7C-0A95-4714-8CA8-D217F01A369C}"/>
    <dgm:cxn modelId="{CB24B30C-6922-4433-9F42-9FDFEB89DC27}" type="presOf" srcId="{E996E404-C5FD-4197-AA5A-5B606B15935A}" destId="{E4AF5AFE-8396-4954-A386-DF69076A13C8}" srcOrd="0" destOrd="0" presId="urn:microsoft.com/office/officeart/2005/8/layout/matrix1"/>
    <dgm:cxn modelId="{17B3E325-672B-4652-89EC-966515BA63A1}" type="presOf" srcId="{02B50E98-FAFB-46D3-AA8A-31E4CBF467A4}" destId="{61E0DD42-5FF8-4F0F-A03C-D963FC4245BC}" srcOrd="0" destOrd="0" presId="urn:microsoft.com/office/officeart/2005/8/layout/matrix1"/>
    <dgm:cxn modelId="{F104B184-AC24-40F7-AE0C-BCBB2B704D12}" type="presOf" srcId="{6F31A916-7A45-4249-8717-F39860CE53E7}" destId="{8F8797DC-0060-433C-80FD-02688E101E2E}" srcOrd="0" destOrd="0" presId="urn:microsoft.com/office/officeart/2005/8/layout/matrix1"/>
    <dgm:cxn modelId="{32BD38C1-5CAD-4A66-9FA5-1752AF9B3C98}" type="presOf" srcId="{1F0BA424-EB12-4C20-9DCF-4715EA0C60E8}" destId="{3F668591-4A7C-4096-89E2-0B1B0A904985}" srcOrd="0" destOrd="0" presId="urn:microsoft.com/office/officeart/2005/8/layout/matrix1"/>
    <dgm:cxn modelId="{A245E6A5-EC9F-40BF-873E-81FC18580B6C}" srcId="{AEC66FF7-E1AE-47D5-8EBC-B3C6A2840C91}" destId="{E996E404-C5FD-4197-AA5A-5B606B15935A}" srcOrd="0" destOrd="0" parTransId="{2FD36367-B1D1-4294-B947-4B1A66A24F8E}" sibTransId="{C61A1ECF-C179-4C3E-8657-243AD04513C0}"/>
    <dgm:cxn modelId="{48A22A8A-E2B5-4DF9-B2C7-D78ECA0CCE4F}" type="presOf" srcId="{1F0BA424-EB12-4C20-9DCF-4715EA0C60E8}" destId="{D401197B-A39B-4D27-8739-71CA854C81BB}" srcOrd="1" destOrd="0" presId="urn:microsoft.com/office/officeart/2005/8/layout/matrix1"/>
    <dgm:cxn modelId="{EFF8012B-0F8A-41FE-A93F-DC6F4E1DC9F5}" type="presOf" srcId="{02B50E98-FAFB-46D3-AA8A-31E4CBF467A4}" destId="{375F701A-D188-4CFF-9729-4EB4B22AC4B2}" srcOrd="1" destOrd="0" presId="urn:microsoft.com/office/officeart/2005/8/layout/matrix1"/>
    <dgm:cxn modelId="{4CDB079E-4D22-4E32-8360-0FA7D14B39E1}" srcId="{B05628D5-2FE1-4E0C-B2E2-AA5E62F0A215}" destId="{AEC66FF7-E1AE-47D5-8EBC-B3C6A2840C91}" srcOrd="0" destOrd="0" parTransId="{14600B9B-21F7-4CC5-A894-9D14F76B9675}" sibTransId="{10AA3726-7F1B-4DCA-8C73-406D84AFECFB}"/>
    <dgm:cxn modelId="{EA29784D-7991-4D77-8A5C-DEC9F97D8252}" type="presOf" srcId="{AEC66FF7-E1AE-47D5-8EBC-B3C6A2840C91}" destId="{79552958-8CC6-49BD-AEC5-F64A9DB0782E}" srcOrd="0" destOrd="0" presId="urn:microsoft.com/office/officeart/2005/8/layout/matrix1"/>
    <dgm:cxn modelId="{E85C5BDD-0A1E-4B20-9115-D8081B164608}" srcId="{AEC66FF7-E1AE-47D5-8EBC-B3C6A2840C91}" destId="{1F0BA424-EB12-4C20-9DCF-4715EA0C60E8}" srcOrd="2" destOrd="0" parTransId="{5115EBAF-4DCB-46FC-8D9A-710972C7DFF4}" sibTransId="{29DBFFC0-89BD-4827-96FB-6AFAB0B20F1B}"/>
    <dgm:cxn modelId="{2E17F45C-7125-44BF-BC13-FA721E0CE1C2}" type="presOf" srcId="{6F31A916-7A45-4249-8717-F39860CE53E7}" destId="{B586412C-EE65-44BB-9A06-77CF2EDF7199}" srcOrd="1" destOrd="0" presId="urn:microsoft.com/office/officeart/2005/8/layout/matrix1"/>
    <dgm:cxn modelId="{76568173-42B0-41A3-9164-208796C42FD5}" type="presParOf" srcId="{EFD4334F-CAEB-4144-9777-81DE06F5B4A8}" destId="{15749A84-A3FD-45C0-9E48-3ECC07D29A7A}" srcOrd="0" destOrd="0" presId="urn:microsoft.com/office/officeart/2005/8/layout/matrix1"/>
    <dgm:cxn modelId="{C370E142-3EB0-4A55-9470-7A7D587DA8D8}" type="presParOf" srcId="{15749A84-A3FD-45C0-9E48-3ECC07D29A7A}" destId="{E4AF5AFE-8396-4954-A386-DF69076A13C8}" srcOrd="0" destOrd="0" presId="urn:microsoft.com/office/officeart/2005/8/layout/matrix1"/>
    <dgm:cxn modelId="{CD577F0D-4413-457F-BE0A-DE270F9657F7}" type="presParOf" srcId="{15749A84-A3FD-45C0-9E48-3ECC07D29A7A}" destId="{390997C4-DF4D-4711-ACAE-6D0DD5212083}" srcOrd="1" destOrd="0" presId="urn:microsoft.com/office/officeart/2005/8/layout/matrix1"/>
    <dgm:cxn modelId="{DCF1754A-0FF0-4103-9EA7-17A61B9DB63D}" type="presParOf" srcId="{15749A84-A3FD-45C0-9E48-3ECC07D29A7A}" destId="{61E0DD42-5FF8-4F0F-A03C-D963FC4245BC}" srcOrd="2" destOrd="0" presId="urn:microsoft.com/office/officeart/2005/8/layout/matrix1"/>
    <dgm:cxn modelId="{D567699D-2CE2-4F30-AFDF-68ED2AD3BA83}" type="presParOf" srcId="{15749A84-A3FD-45C0-9E48-3ECC07D29A7A}" destId="{375F701A-D188-4CFF-9729-4EB4B22AC4B2}" srcOrd="3" destOrd="0" presId="urn:microsoft.com/office/officeart/2005/8/layout/matrix1"/>
    <dgm:cxn modelId="{4908A5D4-8653-4C85-9695-E8E26DC6DEAF}" type="presParOf" srcId="{15749A84-A3FD-45C0-9E48-3ECC07D29A7A}" destId="{3F668591-4A7C-4096-89E2-0B1B0A904985}" srcOrd="4" destOrd="0" presId="urn:microsoft.com/office/officeart/2005/8/layout/matrix1"/>
    <dgm:cxn modelId="{F22F7D17-C022-470D-B2F6-0B467E597192}" type="presParOf" srcId="{15749A84-A3FD-45C0-9E48-3ECC07D29A7A}" destId="{D401197B-A39B-4D27-8739-71CA854C81BB}" srcOrd="5" destOrd="0" presId="urn:microsoft.com/office/officeart/2005/8/layout/matrix1"/>
    <dgm:cxn modelId="{9DDED7CE-09F0-425A-A557-702E80CFAB62}" type="presParOf" srcId="{15749A84-A3FD-45C0-9E48-3ECC07D29A7A}" destId="{8F8797DC-0060-433C-80FD-02688E101E2E}" srcOrd="6" destOrd="0" presId="urn:microsoft.com/office/officeart/2005/8/layout/matrix1"/>
    <dgm:cxn modelId="{A8167EA8-5521-41E2-A4E2-E07288DE7F75}" type="presParOf" srcId="{15749A84-A3FD-45C0-9E48-3ECC07D29A7A}" destId="{B586412C-EE65-44BB-9A06-77CF2EDF7199}" srcOrd="7" destOrd="0" presId="urn:microsoft.com/office/officeart/2005/8/layout/matrix1"/>
    <dgm:cxn modelId="{49981717-7222-4943-AB76-726FAFF2D999}" type="presParOf" srcId="{EFD4334F-CAEB-4144-9777-81DE06F5B4A8}" destId="{79552958-8CC6-49BD-AEC5-F64A9DB0782E}"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C668B9-6D9A-47AB-975F-5F34323CE1C3}" type="doc">
      <dgm:prSet loTypeId="urn:microsoft.com/office/officeart/2005/8/layout/lProcess2" loCatId="relationship" qsTypeId="urn:microsoft.com/office/officeart/2005/8/quickstyle/simple1#7" qsCatId="simple" csTypeId="urn:microsoft.com/office/officeart/2005/8/colors/accent1_2#7" csCatId="accent1" phldr="1"/>
      <dgm:spPr/>
      <dgm:t>
        <a:bodyPr/>
        <a:lstStyle/>
        <a:p>
          <a:endParaRPr lang="en-US"/>
        </a:p>
      </dgm:t>
    </dgm:pt>
    <dgm:pt modelId="{E00B34B4-8474-49FC-AC76-51B5D2971A4B}">
      <dgm:prSet phldrT="[Text]" custT="1"/>
      <dgm:spPr/>
      <dgm:t>
        <a:bodyPr/>
        <a:lstStyle/>
        <a:p>
          <a:r>
            <a:rPr lang="en-US" sz="2300" dirty="0" smtClean="0"/>
            <a:t>Grade K</a:t>
          </a:r>
          <a:endParaRPr lang="en-US" sz="2300" dirty="0"/>
        </a:p>
      </dgm:t>
    </dgm:pt>
    <dgm:pt modelId="{F73C381E-4637-4175-9C32-FC15F634E122}" type="parTrans" cxnId="{043D47CC-FD8B-45E0-943F-CA169B165818}">
      <dgm:prSet/>
      <dgm:spPr/>
      <dgm:t>
        <a:bodyPr/>
        <a:lstStyle/>
        <a:p>
          <a:endParaRPr lang="en-US"/>
        </a:p>
      </dgm:t>
    </dgm:pt>
    <dgm:pt modelId="{FAA306D5-7AC0-4D5E-8A88-D326098E3D4F}" type="sibTrans" cxnId="{043D47CC-FD8B-45E0-943F-CA169B165818}">
      <dgm:prSet/>
      <dgm:spPr/>
      <dgm:t>
        <a:bodyPr/>
        <a:lstStyle/>
        <a:p>
          <a:endParaRPr lang="en-US"/>
        </a:p>
      </dgm:t>
    </dgm:pt>
    <dgm:pt modelId="{086DDE12-2265-481A-82D1-43604E2D5284}">
      <dgm:prSet phldrT="[Text]" custT="1"/>
      <dgm:spPr/>
      <dgm:t>
        <a:bodyPr/>
        <a:lstStyle/>
        <a:p>
          <a:r>
            <a:rPr lang="en-US" sz="2300" dirty="0" smtClean="0"/>
            <a:t>Grade 1</a:t>
          </a:r>
          <a:endParaRPr lang="en-US" sz="2300" dirty="0"/>
        </a:p>
      </dgm:t>
    </dgm:pt>
    <dgm:pt modelId="{4E352451-D4A5-4E7A-8250-E0BAB261972E}" type="parTrans" cxnId="{B897782E-7542-4152-AD1C-E21592DAAD0A}">
      <dgm:prSet/>
      <dgm:spPr/>
      <dgm:t>
        <a:bodyPr/>
        <a:lstStyle/>
        <a:p>
          <a:endParaRPr lang="en-US"/>
        </a:p>
      </dgm:t>
    </dgm:pt>
    <dgm:pt modelId="{963CEC52-BA99-4AA9-9EC8-D10BC481AF53}" type="sibTrans" cxnId="{B897782E-7542-4152-AD1C-E21592DAAD0A}">
      <dgm:prSet/>
      <dgm:spPr/>
      <dgm:t>
        <a:bodyPr/>
        <a:lstStyle/>
        <a:p>
          <a:endParaRPr lang="en-US"/>
        </a:p>
      </dgm:t>
    </dgm:pt>
    <dgm:pt modelId="{985F63AC-3ED9-44F1-84C3-1E1DC24083AC}">
      <dgm:prSet phldrT="[Text]" custT="1"/>
      <dgm:spPr/>
      <dgm:t>
        <a:bodyPr/>
        <a:lstStyle/>
        <a:p>
          <a:r>
            <a:rPr lang="en-US" sz="2300" dirty="0" smtClean="0"/>
            <a:t>Grade 2</a:t>
          </a:r>
          <a:endParaRPr lang="en-US" sz="2300" dirty="0"/>
        </a:p>
      </dgm:t>
    </dgm:pt>
    <dgm:pt modelId="{68F1A48C-3911-415D-8936-98D13140D8A8}" type="parTrans" cxnId="{54479129-3280-4FAF-82D7-97B946EA88D8}">
      <dgm:prSet/>
      <dgm:spPr/>
      <dgm:t>
        <a:bodyPr/>
        <a:lstStyle/>
        <a:p>
          <a:endParaRPr lang="en-US"/>
        </a:p>
      </dgm:t>
    </dgm:pt>
    <dgm:pt modelId="{C186ACD5-60D9-4FD4-A267-CDB9B69556AF}" type="sibTrans" cxnId="{54479129-3280-4FAF-82D7-97B946EA88D8}">
      <dgm:prSet/>
      <dgm:spPr/>
      <dgm:t>
        <a:bodyPr/>
        <a:lstStyle/>
        <a:p>
          <a:endParaRPr lang="en-US"/>
        </a:p>
      </dgm:t>
    </dgm:pt>
    <dgm:pt modelId="{0B0E3068-E814-4921-80AB-EA6334EC6FBD}">
      <dgm:prSet phldrT="[Text]"/>
      <dgm:spPr/>
      <dgm:t>
        <a:bodyPr/>
        <a:lstStyle/>
        <a:p>
          <a:r>
            <a:rPr lang="en-US" dirty="0" smtClean="0"/>
            <a:t>Grade 3</a:t>
          </a:r>
          <a:endParaRPr lang="en-US" dirty="0"/>
        </a:p>
      </dgm:t>
    </dgm:pt>
    <dgm:pt modelId="{C10808A4-381E-4B26-8715-167B968996BF}" type="parTrans" cxnId="{5F630701-16F7-4C22-89BF-3E64829CB4FE}">
      <dgm:prSet/>
      <dgm:spPr/>
      <dgm:t>
        <a:bodyPr/>
        <a:lstStyle/>
        <a:p>
          <a:endParaRPr lang="en-US"/>
        </a:p>
      </dgm:t>
    </dgm:pt>
    <dgm:pt modelId="{19B39E8A-8705-4E6F-918A-BB76C0C5980E}" type="sibTrans" cxnId="{5F630701-16F7-4C22-89BF-3E64829CB4FE}">
      <dgm:prSet/>
      <dgm:spPr/>
      <dgm:t>
        <a:bodyPr/>
        <a:lstStyle/>
        <a:p>
          <a:endParaRPr lang="en-US"/>
        </a:p>
      </dgm:t>
    </dgm:pt>
    <dgm:pt modelId="{9350FF2B-E1DE-4C23-8030-DFD76E62491D}">
      <dgm:prSet phldrT="[Text]"/>
      <dgm:spPr/>
      <dgm:t>
        <a:bodyPr/>
        <a:lstStyle/>
        <a:p>
          <a:r>
            <a:rPr lang="en-US" dirty="0" smtClean="0"/>
            <a:t>Grade 4</a:t>
          </a:r>
          <a:endParaRPr lang="en-US" dirty="0"/>
        </a:p>
      </dgm:t>
    </dgm:pt>
    <dgm:pt modelId="{F0F728DB-F429-4C3B-8979-6247B5C884F7}" type="parTrans" cxnId="{5AF643A7-AA3D-4723-9A38-F578CB0D3D8E}">
      <dgm:prSet/>
      <dgm:spPr/>
      <dgm:t>
        <a:bodyPr/>
        <a:lstStyle/>
        <a:p>
          <a:endParaRPr lang="en-US"/>
        </a:p>
      </dgm:t>
    </dgm:pt>
    <dgm:pt modelId="{0217A4FD-EC55-44E3-BD55-E412C9BC8F82}" type="sibTrans" cxnId="{5AF643A7-AA3D-4723-9A38-F578CB0D3D8E}">
      <dgm:prSet/>
      <dgm:spPr/>
      <dgm:t>
        <a:bodyPr/>
        <a:lstStyle/>
        <a:p>
          <a:endParaRPr lang="en-US"/>
        </a:p>
      </dgm:t>
    </dgm:pt>
    <dgm:pt modelId="{56CFD8BE-F2B2-45FD-B6EF-C605F6777524}">
      <dgm:prSet phldrT="[Text]"/>
      <dgm:spPr>
        <a:solidFill>
          <a:schemeClr val="bg2">
            <a:lumMod val="90000"/>
          </a:schemeClr>
        </a:solidFill>
      </dgm:spPr>
      <dgm:t>
        <a:bodyPr/>
        <a:lstStyle/>
        <a:p>
          <a:r>
            <a:rPr lang="en-US" dirty="0" smtClean="0"/>
            <a:t>Grade 8</a:t>
          </a:r>
          <a:endParaRPr lang="en-US" dirty="0"/>
        </a:p>
      </dgm:t>
    </dgm:pt>
    <dgm:pt modelId="{75E8A54C-0166-461C-942B-F07D3BBFF60B}" type="parTrans" cxnId="{942C7C0D-5113-4D91-ACC4-95B182800ADC}">
      <dgm:prSet/>
      <dgm:spPr/>
      <dgm:t>
        <a:bodyPr/>
        <a:lstStyle/>
        <a:p>
          <a:endParaRPr lang="en-US"/>
        </a:p>
      </dgm:t>
    </dgm:pt>
    <dgm:pt modelId="{B2B260C9-8439-4324-A4FB-278AA9B4A831}" type="sibTrans" cxnId="{942C7C0D-5113-4D91-ACC4-95B182800ADC}">
      <dgm:prSet/>
      <dgm:spPr/>
      <dgm:t>
        <a:bodyPr/>
        <a:lstStyle/>
        <a:p>
          <a:endParaRPr lang="en-US"/>
        </a:p>
      </dgm:t>
    </dgm:pt>
    <dgm:pt modelId="{1F96E629-A6D2-40FA-A8D0-9FD93855262D}">
      <dgm:prSet phldrT="[Text]"/>
      <dgm:spPr/>
      <dgm:t>
        <a:bodyPr/>
        <a:lstStyle/>
        <a:p>
          <a:r>
            <a:rPr lang="en-US" dirty="0" smtClean="0"/>
            <a:t>Grade 5</a:t>
          </a:r>
          <a:endParaRPr lang="en-US" dirty="0"/>
        </a:p>
      </dgm:t>
    </dgm:pt>
    <dgm:pt modelId="{F75216FE-5F2C-4378-A3B7-C1D49F4ECAA6}" type="parTrans" cxnId="{C0B6EA98-6400-4430-A435-AE0800E4DC76}">
      <dgm:prSet/>
      <dgm:spPr/>
      <dgm:t>
        <a:bodyPr/>
        <a:lstStyle/>
        <a:p>
          <a:endParaRPr lang="en-US"/>
        </a:p>
      </dgm:t>
    </dgm:pt>
    <dgm:pt modelId="{58B961BF-10B0-4FEA-8706-6784DB888B15}" type="sibTrans" cxnId="{C0B6EA98-6400-4430-A435-AE0800E4DC76}">
      <dgm:prSet/>
      <dgm:spPr/>
      <dgm:t>
        <a:bodyPr/>
        <a:lstStyle/>
        <a:p>
          <a:endParaRPr lang="en-US"/>
        </a:p>
      </dgm:t>
    </dgm:pt>
    <dgm:pt modelId="{74E117CB-0544-4D55-877F-2C34C3E9E938}">
      <dgm:prSet phldrT="[Text]"/>
      <dgm:spPr>
        <a:solidFill>
          <a:schemeClr val="bg2">
            <a:lumMod val="90000"/>
          </a:schemeClr>
        </a:solidFill>
      </dgm:spPr>
      <dgm:t>
        <a:bodyPr/>
        <a:lstStyle/>
        <a:p>
          <a:r>
            <a:rPr lang="en-US" dirty="0" smtClean="0"/>
            <a:t>Grade 6</a:t>
          </a:r>
          <a:endParaRPr lang="en-US" dirty="0"/>
        </a:p>
      </dgm:t>
    </dgm:pt>
    <dgm:pt modelId="{85432F11-4F6E-48CD-B176-709E12939C43}" type="parTrans" cxnId="{F9463A34-BA13-424C-B2B1-5F65870F83A0}">
      <dgm:prSet/>
      <dgm:spPr/>
      <dgm:t>
        <a:bodyPr/>
        <a:lstStyle/>
        <a:p>
          <a:endParaRPr lang="en-US"/>
        </a:p>
      </dgm:t>
    </dgm:pt>
    <dgm:pt modelId="{13E7282A-E4E0-4BBB-BE37-887933E04A63}" type="sibTrans" cxnId="{F9463A34-BA13-424C-B2B1-5F65870F83A0}">
      <dgm:prSet/>
      <dgm:spPr/>
      <dgm:t>
        <a:bodyPr/>
        <a:lstStyle/>
        <a:p>
          <a:endParaRPr lang="en-US"/>
        </a:p>
      </dgm:t>
    </dgm:pt>
    <dgm:pt modelId="{3B54FFE2-5E34-41A1-99EC-323FF1087395}">
      <dgm:prSet phldrT="[Text]"/>
      <dgm:spPr>
        <a:solidFill>
          <a:schemeClr val="bg2">
            <a:lumMod val="90000"/>
          </a:schemeClr>
        </a:solidFill>
      </dgm:spPr>
      <dgm:t>
        <a:bodyPr/>
        <a:lstStyle/>
        <a:p>
          <a:r>
            <a:rPr lang="en-US" dirty="0" smtClean="0"/>
            <a:t>Grade 7</a:t>
          </a:r>
          <a:endParaRPr lang="en-US" dirty="0"/>
        </a:p>
      </dgm:t>
    </dgm:pt>
    <dgm:pt modelId="{CBDCB351-976D-42F0-A321-FF3F0F6FB08E}" type="parTrans" cxnId="{C76A8291-8126-4659-A678-1BCB306715D4}">
      <dgm:prSet/>
      <dgm:spPr/>
      <dgm:t>
        <a:bodyPr/>
        <a:lstStyle/>
        <a:p>
          <a:endParaRPr lang="en-US"/>
        </a:p>
      </dgm:t>
    </dgm:pt>
    <dgm:pt modelId="{C5DE7A5B-C51C-4F24-8540-A09450AC0EFD}" type="sibTrans" cxnId="{C76A8291-8126-4659-A678-1BCB306715D4}">
      <dgm:prSet/>
      <dgm:spPr/>
      <dgm:t>
        <a:bodyPr/>
        <a:lstStyle/>
        <a:p>
          <a:endParaRPr lang="en-US"/>
        </a:p>
      </dgm:t>
    </dgm:pt>
    <dgm:pt modelId="{6E66AEEE-762E-48CD-8F29-1BB735F596EF}" type="pres">
      <dgm:prSet presAssocID="{92C668B9-6D9A-47AB-975F-5F34323CE1C3}" presName="theList" presStyleCnt="0">
        <dgm:presLayoutVars>
          <dgm:dir/>
          <dgm:animLvl val="lvl"/>
          <dgm:resizeHandles val="exact"/>
        </dgm:presLayoutVars>
      </dgm:prSet>
      <dgm:spPr/>
      <dgm:t>
        <a:bodyPr/>
        <a:lstStyle/>
        <a:p>
          <a:endParaRPr lang="en-US"/>
        </a:p>
      </dgm:t>
    </dgm:pt>
    <dgm:pt modelId="{226E7B82-FA4A-4555-8A96-86BEB1F27B60}" type="pres">
      <dgm:prSet presAssocID="{E00B34B4-8474-49FC-AC76-51B5D2971A4B}" presName="compNode" presStyleCnt="0"/>
      <dgm:spPr/>
    </dgm:pt>
    <dgm:pt modelId="{02D9B559-8A57-41C8-9395-ADCC25B50038}" type="pres">
      <dgm:prSet presAssocID="{E00B34B4-8474-49FC-AC76-51B5D2971A4B}" presName="aNode" presStyleLbl="bgShp" presStyleIdx="0" presStyleCnt="9"/>
      <dgm:spPr/>
      <dgm:t>
        <a:bodyPr/>
        <a:lstStyle/>
        <a:p>
          <a:endParaRPr lang="en-US"/>
        </a:p>
      </dgm:t>
    </dgm:pt>
    <dgm:pt modelId="{27DD8152-A277-4378-B341-12B8063B223B}" type="pres">
      <dgm:prSet presAssocID="{E00B34B4-8474-49FC-AC76-51B5D2971A4B}" presName="textNode" presStyleLbl="bgShp" presStyleIdx="0" presStyleCnt="9"/>
      <dgm:spPr/>
      <dgm:t>
        <a:bodyPr/>
        <a:lstStyle/>
        <a:p>
          <a:endParaRPr lang="en-US"/>
        </a:p>
      </dgm:t>
    </dgm:pt>
    <dgm:pt modelId="{306927F8-2C12-4DAD-8CC6-AEB27E5FBE4C}" type="pres">
      <dgm:prSet presAssocID="{E00B34B4-8474-49FC-AC76-51B5D2971A4B}" presName="compChildNode" presStyleCnt="0"/>
      <dgm:spPr/>
    </dgm:pt>
    <dgm:pt modelId="{44976DCD-6002-4BA3-9118-0B3688FA4E06}" type="pres">
      <dgm:prSet presAssocID="{E00B34B4-8474-49FC-AC76-51B5D2971A4B}" presName="theInnerList" presStyleCnt="0"/>
      <dgm:spPr/>
    </dgm:pt>
    <dgm:pt modelId="{D7A64486-6295-4562-93D0-76D4629EA118}" type="pres">
      <dgm:prSet presAssocID="{E00B34B4-8474-49FC-AC76-51B5D2971A4B}" presName="aSpace" presStyleCnt="0"/>
      <dgm:spPr/>
    </dgm:pt>
    <dgm:pt modelId="{DCA36CE8-46AC-4C9C-800D-E433083753E9}" type="pres">
      <dgm:prSet presAssocID="{086DDE12-2265-481A-82D1-43604E2D5284}" presName="compNode" presStyleCnt="0"/>
      <dgm:spPr/>
    </dgm:pt>
    <dgm:pt modelId="{1FF402B9-0FC6-4C51-A6D4-77377377729F}" type="pres">
      <dgm:prSet presAssocID="{086DDE12-2265-481A-82D1-43604E2D5284}" presName="aNode" presStyleLbl="bgShp" presStyleIdx="1" presStyleCnt="9"/>
      <dgm:spPr/>
      <dgm:t>
        <a:bodyPr/>
        <a:lstStyle/>
        <a:p>
          <a:endParaRPr lang="en-US"/>
        </a:p>
      </dgm:t>
    </dgm:pt>
    <dgm:pt modelId="{27361871-07C3-47F0-B6F1-32B5C7337ADF}" type="pres">
      <dgm:prSet presAssocID="{086DDE12-2265-481A-82D1-43604E2D5284}" presName="textNode" presStyleLbl="bgShp" presStyleIdx="1" presStyleCnt="9"/>
      <dgm:spPr/>
      <dgm:t>
        <a:bodyPr/>
        <a:lstStyle/>
        <a:p>
          <a:endParaRPr lang="en-US"/>
        </a:p>
      </dgm:t>
    </dgm:pt>
    <dgm:pt modelId="{21A5E27D-678D-47F8-80FC-9F6D679BE2D5}" type="pres">
      <dgm:prSet presAssocID="{086DDE12-2265-481A-82D1-43604E2D5284}" presName="compChildNode" presStyleCnt="0"/>
      <dgm:spPr/>
    </dgm:pt>
    <dgm:pt modelId="{3028EF1E-679F-4E3E-BF75-28A3BBEC9887}" type="pres">
      <dgm:prSet presAssocID="{086DDE12-2265-481A-82D1-43604E2D5284}" presName="theInnerList" presStyleCnt="0"/>
      <dgm:spPr/>
    </dgm:pt>
    <dgm:pt modelId="{3992A181-4327-4F0E-8D60-40DD52494FC8}" type="pres">
      <dgm:prSet presAssocID="{086DDE12-2265-481A-82D1-43604E2D5284}" presName="aSpace" presStyleCnt="0"/>
      <dgm:spPr/>
    </dgm:pt>
    <dgm:pt modelId="{297336E7-ECFE-43D7-A93D-55FF53B8B5DC}" type="pres">
      <dgm:prSet presAssocID="{985F63AC-3ED9-44F1-84C3-1E1DC24083AC}" presName="compNode" presStyleCnt="0"/>
      <dgm:spPr/>
    </dgm:pt>
    <dgm:pt modelId="{D759C0C8-B552-492D-B779-7E9624979ADF}" type="pres">
      <dgm:prSet presAssocID="{985F63AC-3ED9-44F1-84C3-1E1DC24083AC}" presName="aNode" presStyleLbl="bgShp" presStyleIdx="2" presStyleCnt="9"/>
      <dgm:spPr/>
      <dgm:t>
        <a:bodyPr/>
        <a:lstStyle/>
        <a:p>
          <a:endParaRPr lang="en-US"/>
        </a:p>
      </dgm:t>
    </dgm:pt>
    <dgm:pt modelId="{3DF0633A-B59D-4747-9845-A78D28D9C1ED}" type="pres">
      <dgm:prSet presAssocID="{985F63AC-3ED9-44F1-84C3-1E1DC24083AC}" presName="textNode" presStyleLbl="bgShp" presStyleIdx="2" presStyleCnt="9"/>
      <dgm:spPr/>
      <dgm:t>
        <a:bodyPr/>
        <a:lstStyle/>
        <a:p>
          <a:endParaRPr lang="en-US"/>
        </a:p>
      </dgm:t>
    </dgm:pt>
    <dgm:pt modelId="{831F7E57-D3C0-4F80-BA6E-38AA111AADF6}" type="pres">
      <dgm:prSet presAssocID="{985F63AC-3ED9-44F1-84C3-1E1DC24083AC}" presName="compChildNode" presStyleCnt="0"/>
      <dgm:spPr/>
    </dgm:pt>
    <dgm:pt modelId="{E73869FC-AC15-4063-AAFA-3DAC3FD19B2A}" type="pres">
      <dgm:prSet presAssocID="{985F63AC-3ED9-44F1-84C3-1E1DC24083AC}" presName="theInnerList" presStyleCnt="0"/>
      <dgm:spPr/>
    </dgm:pt>
    <dgm:pt modelId="{FD96B74C-D7CC-4A61-B351-A10C6A6E620B}" type="pres">
      <dgm:prSet presAssocID="{985F63AC-3ED9-44F1-84C3-1E1DC24083AC}" presName="aSpace" presStyleCnt="0"/>
      <dgm:spPr/>
    </dgm:pt>
    <dgm:pt modelId="{B35E98FA-5EA5-43B3-BC8D-997FC5F49224}" type="pres">
      <dgm:prSet presAssocID="{0B0E3068-E814-4921-80AB-EA6334EC6FBD}" presName="compNode" presStyleCnt="0"/>
      <dgm:spPr/>
    </dgm:pt>
    <dgm:pt modelId="{B6230618-E5F9-491D-BEB2-BF14D8AF0D9C}" type="pres">
      <dgm:prSet presAssocID="{0B0E3068-E814-4921-80AB-EA6334EC6FBD}" presName="aNode" presStyleLbl="bgShp" presStyleIdx="3" presStyleCnt="9"/>
      <dgm:spPr/>
      <dgm:t>
        <a:bodyPr/>
        <a:lstStyle/>
        <a:p>
          <a:endParaRPr lang="en-US"/>
        </a:p>
      </dgm:t>
    </dgm:pt>
    <dgm:pt modelId="{D0E52157-581D-40A9-B5C8-FD402E704541}" type="pres">
      <dgm:prSet presAssocID="{0B0E3068-E814-4921-80AB-EA6334EC6FBD}" presName="textNode" presStyleLbl="bgShp" presStyleIdx="3" presStyleCnt="9"/>
      <dgm:spPr/>
      <dgm:t>
        <a:bodyPr/>
        <a:lstStyle/>
        <a:p>
          <a:endParaRPr lang="en-US"/>
        </a:p>
      </dgm:t>
    </dgm:pt>
    <dgm:pt modelId="{64E119C7-6B7C-42D4-B424-23AC7506CB84}" type="pres">
      <dgm:prSet presAssocID="{0B0E3068-E814-4921-80AB-EA6334EC6FBD}" presName="compChildNode" presStyleCnt="0"/>
      <dgm:spPr/>
    </dgm:pt>
    <dgm:pt modelId="{3F237DF3-13EB-4F0E-9A99-DFADBFFA61AF}" type="pres">
      <dgm:prSet presAssocID="{0B0E3068-E814-4921-80AB-EA6334EC6FBD}" presName="theInnerList" presStyleCnt="0"/>
      <dgm:spPr/>
    </dgm:pt>
    <dgm:pt modelId="{5F5F406E-8317-4AE5-8F41-4AD9F9C63B0D}" type="pres">
      <dgm:prSet presAssocID="{0B0E3068-E814-4921-80AB-EA6334EC6FBD}" presName="aSpace" presStyleCnt="0"/>
      <dgm:spPr/>
    </dgm:pt>
    <dgm:pt modelId="{24F864D0-6712-4902-8BE2-9FFFDA334EA8}" type="pres">
      <dgm:prSet presAssocID="{9350FF2B-E1DE-4C23-8030-DFD76E62491D}" presName="compNode" presStyleCnt="0"/>
      <dgm:spPr/>
    </dgm:pt>
    <dgm:pt modelId="{7E7F8760-FAA7-461C-9BC0-54C669FAA397}" type="pres">
      <dgm:prSet presAssocID="{9350FF2B-E1DE-4C23-8030-DFD76E62491D}" presName="aNode" presStyleLbl="bgShp" presStyleIdx="4" presStyleCnt="9"/>
      <dgm:spPr/>
      <dgm:t>
        <a:bodyPr/>
        <a:lstStyle/>
        <a:p>
          <a:endParaRPr lang="en-US"/>
        </a:p>
      </dgm:t>
    </dgm:pt>
    <dgm:pt modelId="{94BC720D-6343-4251-96D9-CA6C2EFBCB0D}" type="pres">
      <dgm:prSet presAssocID="{9350FF2B-E1DE-4C23-8030-DFD76E62491D}" presName="textNode" presStyleLbl="bgShp" presStyleIdx="4" presStyleCnt="9"/>
      <dgm:spPr/>
      <dgm:t>
        <a:bodyPr/>
        <a:lstStyle/>
        <a:p>
          <a:endParaRPr lang="en-US"/>
        </a:p>
      </dgm:t>
    </dgm:pt>
    <dgm:pt modelId="{C0719DBA-8A62-432E-AD5E-E3476BCDD2F3}" type="pres">
      <dgm:prSet presAssocID="{9350FF2B-E1DE-4C23-8030-DFD76E62491D}" presName="compChildNode" presStyleCnt="0"/>
      <dgm:spPr/>
    </dgm:pt>
    <dgm:pt modelId="{5F8E68DF-2076-45DD-8EE8-5781CEDE8CE4}" type="pres">
      <dgm:prSet presAssocID="{9350FF2B-E1DE-4C23-8030-DFD76E62491D}" presName="theInnerList" presStyleCnt="0"/>
      <dgm:spPr/>
    </dgm:pt>
    <dgm:pt modelId="{B6BBA19F-A4DD-4733-9A00-1E988623801B}" type="pres">
      <dgm:prSet presAssocID="{9350FF2B-E1DE-4C23-8030-DFD76E62491D}" presName="aSpace" presStyleCnt="0"/>
      <dgm:spPr/>
    </dgm:pt>
    <dgm:pt modelId="{8E7B8C76-AEA7-42A7-B8C3-80F28B9F6E49}" type="pres">
      <dgm:prSet presAssocID="{1F96E629-A6D2-40FA-A8D0-9FD93855262D}" presName="compNode" presStyleCnt="0"/>
      <dgm:spPr/>
    </dgm:pt>
    <dgm:pt modelId="{4A903E5A-9B99-4EFF-BB71-9B6528988FDF}" type="pres">
      <dgm:prSet presAssocID="{1F96E629-A6D2-40FA-A8D0-9FD93855262D}" presName="aNode" presStyleLbl="bgShp" presStyleIdx="5" presStyleCnt="9" custLinFactNeighborX="-1478" custLinFactNeighborY="-1266"/>
      <dgm:spPr/>
      <dgm:t>
        <a:bodyPr/>
        <a:lstStyle/>
        <a:p>
          <a:endParaRPr lang="en-US"/>
        </a:p>
      </dgm:t>
    </dgm:pt>
    <dgm:pt modelId="{966C8242-18BE-4417-A224-DD0B1123FFFF}" type="pres">
      <dgm:prSet presAssocID="{1F96E629-A6D2-40FA-A8D0-9FD93855262D}" presName="textNode" presStyleLbl="bgShp" presStyleIdx="5" presStyleCnt="9"/>
      <dgm:spPr/>
      <dgm:t>
        <a:bodyPr/>
        <a:lstStyle/>
        <a:p>
          <a:endParaRPr lang="en-US"/>
        </a:p>
      </dgm:t>
    </dgm:pt>
    <dgm:pt modelId="{BEF9AB84-43AE-4B2D-886E-7C0D42F6FBB8}" type="pres">
      <dgm:prSet presAssocID="{1F96E629-A6D2-40FA-A8D0-9FD93855262D}" presName="compChildNode" presStyleCnt="0"/>
      <dgm:spPr/>
    </dgm:pt>
    <dgm:pt modelId="{BA594AB5-752C-437B-909E-D97D6C487149}" type="pres">
      <dgm:prSet presAssocID="{1F96E629-A6D2-40FA-A8D0-9FD93855262D}" presName="theInnerList" presStyleCnt="0"/>
      <dgm:spPr/>
    </dgm:pt>
    <dgm:pt modelId="{6302B830-496B-47B6-9EF6-0D952DF76512}" type="pres">
      <dgm:prSet presAssocID="{1F96E629-A6D2-40FA-A8D0-9FD93855262D}" presName="aSpace" presStyleCnt="0"/>
      <dgm:spPr/>
    </dgm:pt>
    <dgm:pt modelId="{A024AD74-9B57-4594-861E-8919C6500B47}" type="pres">
      <dgm:prSet presAssocID="{74E117CB-0544-4D55-877F-2C34C3E9E938}" presName="compNode" presStyleCnt="0"/>
      <dgm:spPr/>
    </dgm:pt>
    <dgm:pt modelId="{55F158A7-982F-4F07-B891-9B48D5F3560C}" type="pres">
      <dgm:prSet presAssocID="{74E117CB-0544-4D55-877F-2C34C3E9E938}" presName="aNode" presStyleLbl="bgShp" presStyleIdx="6" presStyleCnt="9" custLinFactNeighborX="3066" custLinFactNeighborY="-1266"/>
      <dgm:spPr/>
      <dgm:t>
        <a:bodyPr/>
        <a:lstStyle/>
        <a:p>
          <a:endParaRPr lang="en-US"/>
        </a:p>
      </dgm:t>
    </dgm:pt>
    <dgm:pt modelId="{79C1E922-0985-4981-B6CF-4109BE2925DC}" type="pres">
      <dgm:prSet presAssocID="{74E117CB-0544-4D55-877F-2C34C3E9E938}" presName="textNode" presStyleLbl="bgShp" presStyleIdx="6" presStyleCnt="9"/>
      <dgm:spPr/>
      <dgm:t>
        <a:bodyPr/>
        <a:lstStyle/>
        <a:p>
          <a:endParaRPr lang="en-US"/>
        </a:p>
      </dgm:t>
    </dgm:pt>
    <dgm:pt modelId="{96C1195B-567A-4C30-BE55-C105CCC8787A}" type="pres">
      <dgm:prSet presAssocID="{74E117CB-0544-4D55-877F-2C34C3E9E938}" presName="compChildNode" presStyleCnt="0"/>
      <dgm:spPr/>
    </dgm:pt>
    <dgm:pt modelId="{B9507EE4-84B1-482C-9AFB-67C4797B0A20}" type="pres">
      <dgm:prSet presAssocID="{74E117CB-0544-4D55-877F-2C34C3E9E938}" presName="theInnerList" presStyleCnt="0"/>
      <dgm:spPr/>
    </dgm:pt>
    <dgm:pt modelId="{988BF007-F687-4A03-A770-89A433C7090A}" type="pres">
      <dgm:prSet presAssocID="{74E117CB-0544-4D55-877F-2C34C3E9E938}" presName="aSpace" presStyleCnt="0"/>
      <dgm:spPr/>
    </dgm:pt>
    <dgm:pt modelId="{A771F44E-2932-45F0-A082-9C63B1B2EC7E}" type="pres">
      <dgm:prSet presAssocID="{3B54FFE2-5E34-41A1-99EC-323FF1087395}" presName="compNode" presStyleCnt="0"/>
      <dgm:spPr/>
    </dgm:pt>
    <dgm:pt modelId="{A5E06FD9-DCB2-4A88-8F99-C928D88098A9}" type="pres">
      <dgm:prSet presAssocID="{3B54FFE2-5E34-41A1-99EC-323FF1087395}" presName="aNode" presStyleLbl="bgShp" presStyleIdx="7" presStyleCnt="9"/>
      <dgm:spPr/>
      <dgm:t>
        <a:bodyPr/>
        <a:lstStyle/>
        <a:p>
          <a:endParaRPr lang="en-US"/>
        </a:p>
      </dgm:t>
    </dgm:pt>
    <dgm:pt modelId="{E94FACD5-D940-4BE8-B559-5B10D48E366A}" type="pres">
      <dgm:prSet presAssocID="{3B54FFE2-5E34-41A1-99EC-323FF1087395}" presName="textNode" presStyleLbl="bgShp" presStyleIdx="7" presStyleCnt="9"/>
      <dgm:spPr/>
      <dgm:t>
        <a:bodyPr/>
        <a:lstStyle/>
        <a:p>
          <a:endParaRPr lang="en-US"/>
        </a:p>
      </dgm:t>
    </dgm:pt>
    <dgm:pt modelId="{AB1B8518-18D1-4340-A5AB-1136A49A75CE}" type="pres">
      <dgm:prSet presAssocID="{3B54FFE2-5E34-41A1-99EC-323FF1087395}" presName="compChildNode" presStyleCnt="0"/>
      <dgm:spPr/>
    </dgm:pt>
    <dgm:pt modelId="{B7159115-AD8A-4767-9394-84655D9CCE55}" type="pres">
      <dgm:prSet presAssocID="{3B54FFE2-5E34-41A1-99EC-323FF1087395}" presName="theInnerList" presStyleCnt="0"/>
      <dgm:spPr/>
    </dgm:pt>
    <dgm:pt modelId="{20B9171D-495C-45FF-99B8-73F0BE46CE0D}" type="pres">
      <dgm:prSet presAssocID="{3B54FFE2-5E34-41A1-99EC-323FF1087395}" presName="aSpace" presStyleCnt="0"/>
      <dgm:spPr/>
    </dgm:pt>
    <dgm:pt modelId="{24E7ABF5-01C6-418F-90C5-55D3CA84ECB6}" type="pres">
      <dgm:prSet presAssocID="{56CFD8BE-F2B2-45FD-B6EF-C605F6777524}" presName="compNode" presStyleCnt="0"/>
      <dgm:spPr/>
    </dgm:pt>
    <dgm:pt modelId="{86348904-89C6-4DFC-834A-A75930561BA2}" type="pres">
      <dgm:prSet presAssocID="{56CFD8BE-F2B2-45FD-B6EF-C605F6777524}" presName="aNode" presStyleLbl="bgShp" presStyleIdx="8" presStyleCnt="9"/>
      <dgm:spPr/>
      <dgm:t>
        <a:bodyPr/>
        <a:lstStyle/>
        <a:p>
          <a:endParaRPr lang="en-US"/>
        </a:p>
      </dgm:t>
    </dgm:pt>
    <dgm:pt modelId="{502BB165-E538-4035-9C69-B240E69C57BB}" type="pres">
      <dgm:prSet presAssocID="{56CFD8BE-F2B2-45FD-B6EF-C605F6777524}" presName="textNode" presStyleLbl="bgShp" presStyleIdx="8" presStyleCnt="9"/>
      <dgm:spPr/>
      <dgm:t>
        <a:bodyPr/>
        <a:lstStyle/>
        <a:p>
          <a:endParaRPr lang="en-US"/>
        </a:p>
      </dgm:t>
    </dgm:pt>
    <dgm:pt modelId="{54964BE6-94F0-45DC-8D5F-148D99BE038A}" type="pres">
      <dgm:prSet presAssocID="{56CFD8BE-F2B2-45FD-B6EF-C605F6777524}" presName="compChildNode" presStyleCnt="0"/>
      <dgm:spPr/>
    </dgm:pt>
    <dgm:pt modelId="{DDB518F1-6E9F-4880-A8BB-B8772B5B99C9}" type="pres">
      <dgm:prSet presAssocID="{56CFD8BE-F2B2-45FD-B6EF-C605F6777524}" presName="theInnerList" presStyleCnt="0"/>
      <dgm:spPr/>
    </dgm:pt>
  </dgm:ptLst>
  <dgm:cxnLst>
    <dgm:cxn modelId="{86EC3306-52E4-42C4-8FD4-48AEC906E950}" type="presOf" srcId="{1F96E629-A6D2-40FA-A8D0-9FD93855262D}" destId="{4A903E5A-9B99-4EFF-BB71-9B6528988FDF}" srcOrd="0" destOrd="0" presId="urn:microsoft.com/office/officeart/2005/8/layout/lProcess2"/>
    <dgm:cxn modelId="{CD24D936-495D-4C34-BC19-63FD22D5B6D4}" type="presOf" srcId="{086DDE12-2265-481A-82D1-43604E2D5284}" destId="{27361871-07C3-47F0-B6F1-32B5C7337ADF}" srcOrd="1" destOrd="0" presId="urn:microsoft.com/office/officeart/2005/8/layout/lProcess2"/>
    <dgm:cxn modelId="{D31BC672-B14B-47B7-B2FA-F5C81F5C505E}" type="presOf" srcId="{0B0E3068-E814-4921-80AB-EA6334EC6FBD}" destId="{D0E52157-581D-40A9-B5C8-FD402E704541}" srcOrd="1" destOrd="0" presId="urn:microsoft.com/office/officeart/2005/8/layout/lProcess2"/>
    <dgm:cxn modelId="{E068B7CC-C7C0-4F87-88D0-02FCB70CFF23}" type="presOf" srcId="{1F96E629-A6D2-40FA-A8D0-9FD93855262D}" destId="{966C8242-18BE-4417-A224-DD0B1123FFFF}" srcOrd="1" destOrd="0" presId="urn:microsoft.com/office/officeart/2005/8/layout/lProcess2"/>
    <dgm:cxn modelId="{18858621-4644-4FD4-9C4E-FC5499F6D6B9}" type="presOf" srcId="{E00B34B4-8474-49FC-AC76-51B5D2971A4B}" destId="{27DD8152-A277-4378-B341-12B8063B223B}" srcOrd="1" destOrd="0" presId="urn:microsoft.com/office/officeart/2005/8/layout/lProcess2"/>
    <dgm:cxn modelId="{28A645F7-D3FA-48B9-90AD-A11D4E1D15E5}" type="presOf" srcId="{92C668B9-6D9A-47AB-975F-5F34323CE1C3}" destId="{6E66AEEE-762E-48CD-8F29-1BB735F596EF}" srcOrd="0" destOrd="0" presId="urn:microsoft.com/office/officeart/2005/8/layout/lProcess2"/>
    <dgm:cxn modelId="{C76A8291-8126-4659-A678-1BCB306715D4}" srcId="{92C668B9-6D9A-47AB-975F-5F34323CE1C3}" destId="{3B54FFE2-5E34-41A1-99EC-323FF1087395}" srcOrd="7" destOrd="0" parTransId="{CBDCB351-976D-42F0-A321-FF3F0F6FB08E}" sibTransId="{C5DE7A5B-C51C-4F24-8540-A09450AC0EFD}"/>
    <dgm:cxn modelId="{C933381A-2793-4CCD-8C9A-62C6609FB61E}" type="presOf" srcId="{9350FF2B-E1DE-4C23-8030-DFD76E62491D}" destId="{7E7F8760-FAA7-461C-9BC0-54C669FAA397}" srcOrd="0" destOrd="0" presId="urn:microsoft.com/office/officeart/2005/8/layout/lProcess2"/>
    <dgm:cxn modelId="{5F630701-16F7-4C22-89BF-3E64829CB4FE}" srcId="{92C668B9-6D9A-47AB-975F-5F34323CE1C3}" destId="{0B0E3068-E814-4921-80AB-EA6334EC6FBD}" srcOrd="3" destOrd="0" parTransId="{C10808A4-381E-4B26-8715-167B968996BF}" sibTransId="{19B39E8A-8705-4E6F-918A-BB76C0C5980E}"/>
    <dgm:cxn modelId="{9E7A285B-C055-41E3-80F0-73E4D3AC08CD}" type="presOf" srcId="{56CFD8BE-F2B2-45FD-B6EF-C605F6777524}" destId="{86348904-89C6-4DFC-834A-A75930561BA2}" srcOrd="0" destOrd="0" presId="urn:microsoft.com/office/officeart/2005/8/layout/lProcess2"/>
    <dgm:cxn modelId="{F9463A34-BA13-424C-B2B1-5F65870F83A0}" srcId="{92C668B9-6D9A-47AB-975F-5F34323CE1C3}" destId="{74E117CB-0544-4D55-877F-2C34C3E9E938}" srcOrd="6" destOrd="0" parTransId="{85432F11-4F6E-48CD-B176-709E12939C43}" sibTransId="{13E7282A-E4E0-4BBB-BE37-887933E04A63}"/>
    <dgm:cxn modelId="{5AF643A7-AA3D-4723-9A38-F578CB0D3D8E}" srcId="{92C668B9-6D9A-47AB-975F-5F34323CE1C3}" destId="{9350FF2B-E1DE-4C23-8030-DFD76E62491D}" srcOrd="4" destOrd="0" parTransId="{F0F728DB-F429-4C3B-8979-6247B5C884F7}" sibTransId="{0217A4FD-EC55-44E3-BD55-E412C9BC8F82}"/>
    <dgm:cxn modelId="{F6EF4253-A8E1-4030-A27E-DAEC681B8234}" type="presOf" srcId="{E00B34B4-8474-49FC-AC76-51B5D2971A4B}" destId="{02D9B559-8A57-41C8-9395-ADCC25B50038}" srcOrd="0" destOrd="0" presId="urn:microsoft.com/office/officeart/2005/8/layout/lProcess2"/>
    <dgm:cxn modelId="{B4E0003D-5F7D-41B9-B58C-C8F0C14B7013}" type="presOf" srcId="{56CFD8BE-F2B2-45FD-B6EF-C605F6777524}" destId="{502BB165-E538-4035-9C69-B240E69C57BB}" srcOrd="1" destOrd="0" presId="urn:microsoft.com/office/officeart/2005/8/layout/lProcess2"/>
    <dgm:cxn modelId="{D944D417-EB2E-4A1A-9D7A-F7EC92AB0DBB}" type="presOf" srcId="{9350FF2B-E1DE-4C23-8030-DFD76E62491D}" destId="{94BC720D-6343-4251-96D9-CA6C2EFBCB0D}" srcOrd="1" destOrd="0" presId="urn:microsoft.com/office/officeart/2005/8/layout/lProcess2"/>
    <dgm:cxn modelId="{FC1DE3F6-62CD-4761-B1D1-A85B518FE493}" type="presOf" srcId="{74E117CB-0544-4D55-877F-2C34C3E9E938}" destId="{79C1E922-0985-4981-B6CF-4109BE2925DC}" srcOrd="1" destOrd="0" presId="urn:microsoft.com/office/officeart/2005/8/layout/lProcess2"/>
    <dgm:cxn modelId="{2F70094C-941A-4EFA-9198-595C991790B6}" type="presOf" srcId="{985F63AC-3ED9-44F1-84C3-1E1DC24083AC}" destId="{3DF0633A-B59D-4747-9845-A78D28D9C1ED}" srcOrd="1" destOrd="0" presId="urn:microsoft.com/office/officeart/2005/8/layout/lProcess2"/>
    <dgm:cxn modelId="{C39F9D92-28B2-46D3-A31A-D45C9DB9F74B}" type="presOf" srcId="{086DDE12-2265-481A-82D1-43604E2D5284}" destId="{1FF402B9-0FC6-4C51-A6D4-77377377729F}" srcOrd="0" destOrd="0" presId="urn:microsoft.com/office/officeart/2005/8/layout/lProcess2"/>
    <dgm:cxn modelId="{78640A2B-14C2-46DC-8579-5AFE5AA8DE41}" type="presOf" srcId="{3B54FFE2-5E34-41A1-99EC-323FF1087395}" destId="{E94FACD5-D940-4BE8-B559-5B10D48E366A}" srcOrd="1" destOrd="0" presId="urn:microsoft.com/office/officeart/2005/8/layout/lProcess2"/>
    <dgm:cxn modelId="{528DDEC6-7CBA-4359-B72C-926270A6074E}" type="presOf" srcId="{0B0E3068-E814-4921-80AB-EA6334EC6FBD}" destId="{B6230618-E5F9-491D-BEB2-BF14D8AF0D9C}" srcOrd="0" destOrd="0" presId="urn:microsoft.com/office/officeart/2005/8/layout/lProcess2"/>
    <dgm:cxn modelId="{043D47CC-FD8B-45E0-943F-CA169B165818}" srcId="{92C668B9-6D9A-47AB-975F-5F34323CE1C3}" destId="{E00B34B4-8474-49FC-AC76-51B5D2971A4B}" srcOrd="0" destOrd="0" parTransId="{F73C381E-4637-4175-9C32-FC15F634E122}" sibTransId="{FAA306D5-7AC0-4D5E-8A88-D326098E3D4F}"/>
    <dgm:cxn modelId="{B0644255-3152-42CE-911B-634D61944533}" type="presOf" srcId="{985F63AC-3ED9-44F1-84C3-1E1DC24083AC}" destId="{D759C0C8-B552-492D-B779-7E9624979ADF}" srcOrd="0" destOrd="0" presId="urn:microsoft.com/office/officeart/2005/8/layout/lProcess2"/>
    <dgm:cxn modelId="{4336FDEE-E91E-4B01-86AB-044BA5C4A5C0}" type="presOf" srcId="{3B54FFE2-5E34-41A1-99EC-323FF1087395}" destId="{A5E06FD9-DCB2-4A88-8F99-C928D88098A9}" srcOrd="0" destOrd="0" presId="urn:microsoft.com/office/officeart/2005/8/layout/lProcess2"/>
    <dgm:cxn modelId="{942C7C0D-5113-4D91-ACC4-95B182800ADC}" srcId="{92C668B9-6D9A-47AB-975F-5F34323CE1C3}" destId="{56CFD8BE-F2B2-45FD-B6EF-C605F6777524}" srcOrd="8" destOrd="0" parTransId="{75E8A54C-0166-461C-942B-F07D3BBFF60B}" sibTransId="{B2B260C9-8439-4324-A4FB-278AA9B4A831}"/>
    <dgm:cxn modelId="{DE477E71-15F3-47C2-BE19-3EBCEE9E8AF9}" type="presOf" srcId="{74E117CB-0544-4D55-877F-2C34C3E9E938}" destId="{55F158A7-982F-4F07-B891-9B48D5F3560C}" srcOrd="0" destOrd="0" presId="urn:microsoft.com/office/officeart/2005/8/layout/lProcess2"/>
    <dgm:cxn modelId="{B897782E-7542-4152-AD1C-E21592DAAD0A}" srcId="{92C668B9-6D9A-47AB-975F-5F34323CE1C3}" destId="{086DDE12-2265-481A-82D1-43604E2D5284}" srcOrd="1" destOrd="0" parTransId="{4E352451-D4A5-4E7A-8250-E0BAB261972E}" sibTransId="{963CEC52-BA99-4AA9-9EC8-D10BC481AF53}"/>
    <dgm:cxn modelId="{C0B6EA98-6400-4430-A435-AE0800E4DC76}" srcId="{92C668B9-6D9A-47AB-975F-5F34323CE1C3}" destId="{1F96E629-A6D2-40FA-A8D0-9FD93855262D}" srcOrd="5" destOrd="0" parTransId="{F75216FE-5F2C-4378-A3B7-C1D49F4ECAA6}" sibTransId="{58B961BF-10B0-4FEA-8706-6784DB888B15}"/>
    <dgm:cxn modelId="{54479129-3280-4FAF-82D7-97B946EA88D8}" srcId="{92C668B9-6D9A-47AB-975F-5F34323CE1C3}" destId="{985F63AC-3ED9-44F1-84C3-1E1DC24083AC}" srcOrd="2" destOrd="0" parTransId="{68F1A48C-3911-415D-8936-98D13140D8A8}" sibTransId="{C186ACD5-60D9-4FD4-A267-CDB9B69556AF}"/>
    <dgm:cxn modelId="{60CFF8CF-EBAA-4618-AE56-D6A29D2012B4}" type="presParOf" srcId="{6E66AEEE-762E-48CD-8F29-1BB735F596EF}" destId="{226E7B82-FA4A-4555-8A96-86BEB1F27B60}" srcOrd="0" destOrd="0" presId="urn:microsoft.com/office/officeart/2005/8/layout/lProcess2"/>
    <dgm:cxn modelId="{F21C8547-45E9-4BEA-A1DD-8EA6936B765D}" type="presParOf" srcId="{226E7B82-FA4A-4555-8A96-86BEB1F27B60}" destId="{02D9B559-8A57-41C8-9395-ADCC25B50038}" srcOrd="0" destOrd="0" presId="urn:microsoft.com/office/officeart/2005/8/layout/lProcess2"/>
    <dgm:cxn modelId="{756FEA73-9F37-4682-B593-428848CAA2F2}" type="presParOf" srcId="{226E7B82-FA4A-4555-8A96-86BEB1F27B60}" destId="{27DD8152-A277-4378-B341-12B8063B223B}" srcOrd="1" destOrd="0" presId="urn:microsoft.com/office/officeart/2005/8/layout/lProcess2"/>
    <dgm:cxn modelId="{9C41424D-DF3E-410C-BAA7-4601507E3775}" type="presParOf" srcId="{226E7B82-FA4A-4555-8A96-86BEB1F27B60}" destId="{306927F8-2C12-4DAD-8CC6-AEB27E5FBE4C}" srcOrd="2" destOrd="0" presId="urn:microsoft.com/office/officeart/2005/8/layout/lProcess2"/>
    <dgm:cxn modelId="{450EB042-21E2-4C27-A907-FAA4F7240746}" type="presParOf" srcId="{306927F8-2C12-4DAD-8CC6-AEB27E5FBE4C}" destId="{44976DCD-6002-4BA3-9118-0B3688FA4E06}" srcOrd="0" destOrd="0" presId="urn:microsoft.com/office/officeart/2005/8/layout/lProcess2"/>
    <dgm:cxn modelId="{4EC1060A-4368-4310-9656-96B6F14A219C}" type="presParOf" srcId="{6E66AEEE-762E-48CD-8F29-1BB735F596EF}" destId="{D7A64486-6295-4562-93D0-76D4629EA118}" srcOrd="1" destOrd="0" presId="urn:microsoft.com/office/officeart/2005/8/layout/lProcess2"/>
    <dgm:cxn modelId="{2FC7C780-09FA-4792-9A01-63C035748A22}" type="presParOf" srcId="{6E66AEEE-762E-48CD-8F29-1BB735F596EF}" destId="{DCA36CE8-46AC-4C9C-800D-E433083753E9}" srcOrd="2" destOrd="0" presId="urn:microsoft.com/office/officeart/2005/8/layout/lProcess2"/>
    <dgm:cxn modelId="{39F17A3F-1181-4FBC-9610-2FC06ED0FAB0}" type="presParOf" srcId="{DCA36CE8-46AC-4C9C-800D-E433083753E9}" destId="{1FF402B9-0FC6-4C51-A6D4-77377377729F}" srcOrd="0" destOrd="0" presId="urn:microsoft.com/office/officeart/2005/8/layout/lProcess2"/>
    <dgm:cxn modelId="{F9E3F059-CACE-41E7-9040-132665E6B4A3}" type="presParOf" srcId="{DCA36CE8-46AC-4C9C-800D-E433083753E9}" destId="{27361871-07C3-47F0-B6F1-32B5C7337ADF}" srcOrd="1" destOrd="0" presId="urn:microsoft.com/office/officeart/2005/8/layout/lProcess2"/>
    <dgm:cxn modelId="{837531DA-7523-4F35-B047-8DBB458F8A78}" type="presParOf" srcId="{DCA36CE8-46AC-4C9C-800D-E433083753E9}" destId="{21A5E27D-678D-47F8-80FC-9F6D679BE2D5}" srcOrd="2" destOrd="0" presId="urn:microsoft.com/office/officeart/2005/8/layout/lProcess2"/>
    <dgm:cxn modelId="{A7136B11-1F42-42A1-98D1-F9693B481C65}" type="presParOf" srcId="{21A5E27D-678D-47F8-80FC-9F6D679BE2D5}" destId="{3028EF1E-679F-4E3E-BF75-28A3BBEC9887}" srcOrd="0" destOrd="0" presId="urn:microsoft.com/office/officeart/2005/8/layout/lProcess2"/>
    <dgm:cxn modelId="{0B98210D-ED85-4303-B05E-39FEAB692A71}" type="presParOf" srcId="{6E66AEEE-762E-48CD-8F29-1BB735F596EF}" destId="{3992A181-4327-4F0E-8D60-40DD52494FC8}" srcOrd="3" destOrd="0" presId="urn:microsoft.com/office/officeart/2005/8/layout/lProcess2"/>
    <dgm:cxn modelId="{4FC474B7-91A4-4AF6-AEA7-4C5D16298422}" type="presParOf" srcId="{6E66AEEE-762E-48CD-8F29-1BB735F596EF}" destId="{297336E7-ECFE-43D7-A93D-55FF53B8B5DC}" srcOrd="4" destOrd="0" presId="urn:microsoft.com/office/officeart/2005/8/layout/lProcess2"/>
    <dgm:cxn modelId="{8815AD60-5ECC-4778-BDC0-8202CB842E34}" type="presParOf" srcId="{297336E7-ECFE-43D7-A93D-55FF53B8B5DC}" destId="{D759C0C8-B552-492D-B779-7E9624979ADF}" srcOrd="0" destOrd="0" presId="urn:microsoft.com/office/officeart/2005/8/layout/lProcess2"/>
    <dgm:cxn modelId="{86EFD2B7-4042-4244-9BBB-979F89815205}" type="presParOf" srcId="{297336E7-ECFE-43D7-A93D-55FF53B8B5DC}" destId="{3DF0633A-B59D-4747-9845-A78D28D9C1ED}" srcOrd="1" destOrd="0" presId="urn:microsoft.com/office/officeart/2005/8/layout/lProcess2"/>
    <dgm:cxn modelId="{C8C7AB1B-F916-481B-BC00-FFF381695B7F}" type="presParOf" srcId="{297336E7-ECFE-43D7-A93D-55FF53B8B5DC}" destId="{831F7E57-D3C0-4F80-BA6E-38AA111AADF6}" srcOrd="2" destOrd="0" presId="urn:microsoft.com/office/officeart/2005/8/layout/lProcess2"/>
    <dgm:cxn modelId="{3BED6648-D45D-40DC-8D90-032F2A3BA4EA}" type="presParOf" srcId="{831F7E57-D3C0-4F80-BA6E-38AA111AADF6}" destId="{E73869FC-AC15-4063-AAFA-3DAC3FD19B2A}" srcOrd="0" destOrd="0" presId="urn:microsoft.com/office/officeart/2005/8/layout/lProcess2"/>
    <dgm:cxn modelId="{720A360B-F955-444F-AAF4-29DB48B12115}" type="presParOf" srcId="{6E66AEEE-762E-48CD-8F29-1BB735F596EF}" destId="{FD96B74C-D7CC-4A61-B351-A10C6A6E620B}" srcOrd="5" destOrd="0" presId="urn:microsoft.com/office/officeart/2005/8/layout/lProcess2"/>
    <dgm:cxn modelId="{A758B45B-CDF9-49DB-BA10-0F03E5383DAF}" type="presParOf" srcId="{6E66AEEE-762E-48CD-8F29-1BB735F596EF}" destId="{B35E98FA-5EA5-43B3-BC8D-997FC5F49224}" srcOrd="6" destOrd="0" presId="urn:microsoft.com/office/officeart/2005/8/layout/lProcess2"/>
    <dgm:cxn modelId="{85F9678A-772D-4512-8484-AF4233EA0375}" type="presParOf" srcId="{B35E98FA-5EA5-43B3-BC8D-997FC5F49224}" destId="{B6230618-E5F9-491D-BEB2-BF14D8AF0D9C}" srcOrd="0" destOrd="0" presId="urn:microsoft.com/office/officeart/2005/8/layout/lProcess2"/>
    <dgm:cxn modelId="{21A0E971-13B2-4750-99BF-BCDDE9C6270F}" type="presParOf" srcId="{B35E98FA-5EA5-43B3-BC8D-997FC5F49224}" destId="{D0E52157-581D-40A9-B5C8-FD402E704541}" srcOrd="1" destOrd="0" presId="urn:microsoft.com/office/officeart/2005/8/layout/lProcess2"/>
    <dgm:cxn modelId="{FF2065D5-F81C-4D51-B98C-4625CC2B5A8E}" type="presParOf" srcId="{B35E98FA-5EA5-43B3-BC8D-997FC5F49224}" destId="{64E119C7-6B7C-42D4-B424-23AC7506CB84}" srcOrd="2" destOrd="0" presId="urn:microsoft.com/office/officeart/2005/8/layout/lProcess2"/>
    <dgm:cxn modelId="{ED1CC7B2-308C-47CD-A71A-17CFD8841D28}" type="presParOf" srcId="{64E119C7-6B7C-42D4-B424-23AC7506CB84}" destId="{3F237DF3-13EB-4F0E-9A99-DFADBFFA61AF}" srcOrd="0" destOrd="0" presId="urn:microsoft.com/office/officeart/2005/8/layout/lProcess2"/>
    <dgm:cxn modelId="{C1672A62-5861-4483-B2F8-FB6DA2576E24}" type="presParOf" srcId="{6E66AEEE-762E-48CD-8F29-1BB735F596EF}" destId="{5F5F406E-8317-4AE5-8F41-4AD9F9C63B0D}" srcOrd="7" destOrd="0" presId="urn:microsoft.com/office/officeart/2005/8/layout/lProcess2"/>
    <dgm:cxn modelId="{8B6AC9CE-1DE2-4B6D-A103-9BCC2C3A20ED}" type="presParOf" srcId="{6E66AEEE-762E-48CD-8F29-1BB735F596EF}" destId="{24F864D0-6712-4902-8BE2-9FFFDA334EA8}" srcOrd="8" destOrd="0" presId="urn:microsoft.com/office/officeart/2005/8/layout/lProcess2"/>
    <dgm:cxn modelId="{75A0AC87-A4A6-4CE2-BC07-3E49C24297DF}" type="presParOf" srcId="{24F864D0-6712-4902-8BE2-9FFFDA334EA8}" destId="{7E7F8760-FAA7-461C-9BC0-54C669FAA397}" srcOrd="0" destOrd="0" presId="urn:microsoft.com/office/officeart/2005/8/layout/lProcess2"/>
    <dgm:cxn modelId="{25002AC5-0E5A-456D-8BC0-1AF6AE651DDD}" type="presParOf" srcId="{24F864D0-6712-4902-8BE2-9FFFDA334EA8}" destId="{94BC720D-6343-4251-96D9-CA6C2EFBCB0D}" srcOrd="1" destOrd="0" presId="urn:microsoft.com/office/officeart/2005/8/layout/lProcess2"/>
    <dgm:cxn modelId="{8BE9AF89-6AF8-468F-BF52-84CF554A270B}" type="presParOf" srcId="{24F864D0-6712-4902-8BE2-9FFFDA334EA8}" destId="{C0719DBA-8A62-432E-AD5E-E3476BCDD2F3}" srcOrd="2" destOrd="0" presId="urn:microsoft.com/office/officeart/2005/8/layout/lProcess2"/>
    <dgm:cxn modelId="{3617C143-430B-43BD-887C-6A6D1A3EAF79}" type="presParOf" srcId="{C0719DBA-8A62-432E-AD5E-E3476BCDD2F3}" destId="{5F8E68DF-2076-45DD-8EE8-5781CEDE8CE4}" srcOrd="0" destOrd="0" presId="urn:microsoft.com/office/officeart/2005/8/layout/lProcess2"/>
    <dgm:cxn modelId="{EED66E79-1CAD-4CD1-9AD5-8EF2E45B564D}" type="presParOf" srcId="{6E66AEEE-762E-48CD-8F29-1BB735F596EF}" destId="{B6BBA19F-A4DD-4733-9A00-1E988623801B}" srcOrd="9" destOrd="0" presId="urn:microsoft.com/office/officeart/2005/8/layout/lProcess2"/>
    <dgm:cxn modelId="{AF552747-86F0-4846-9434-22117FBD5859}" type="presParOf" srcId="{6E66AEEE-762E-48CD-8F29-1BB735F596EF}" destId="{8E7B8C76-AEA7-42A7-B8C3-80F28B9F6E49}" srcOrd="10" destOrd="0" presId="urn:microsoft.com/office/officeart/2005/8/layout/lProcess2"/>
    <dgm:cxn modelId="{F061761A-15CE-48D7-A0F2-8C6D302A4845}" type="presParOf" srcId="{8E7B8C76-AEA7-42A7-B8C3-80F28B9F6E49}" destId="{4A903E5A-9B99-4EFF-BB71-9B6528988FDF}" srcOrd="0" destOrd="0" presId="urn:microsoft.com/office/officeart/2005/8/layout/lProcess2"/>
    <dgm:cxn modelId="{F420AE0F-83D8-456A-90EE-405068D2D0B1}" type="presParOf" srcId="{8E7B8C76-AEA7-42A7-B8C3-80F28B9F6E49}" destId="{966C8242-18BE-4417-A224-DD0B1123FFFF}" srcOrd="1" destOrd="0" presId="urn:microsoft.com/office/officeart/2005/8/layout/lProcess2"/>
    <dgm:cxn modelId="{68C32D0F-916E-467B-8135-8FB18B95097D}" type="presParOf" srcId="{8E7B8C76-AEA7-42A7-B8C3-80F28B9F6E49}" destId="{BEF9AB84-43AE-4B2D-886E-7C0D42F6FBB8}" srcOrd="2" destOrd="0" presId="urn:microsoft.com/office/officeart/2005/8/layout/lProcess2"/>
    <dgm:cxn modelId="{44E38C4B-D546-41CA-8FAD-C31B06719833}" type="presParOf" srcId="{BEF9AB84-43AE-4B2D-886E-7C0D42F6FBB8}" destId="{BA594AB5-752C-437B-909E-D97D6C487149}" srcOrd="0" destOrd="0" presId="urn:microsoft.com/office/officeart/2005/8/layout/lProcess2"/>
    <dgm:cxn modelId="{015C79A0-78A8-46B4-AC2F-2101615856A1}" type="presParOf" srcId="{6E66AEEE-762E-48CD-8F29-1BB735F596EF}" destId="{6302B830-496B-47B6-9EF6-0D952DF76512}" srcOrd="11" destOrd="0" presId="urn:microsoft.com/office/officeart/2005/8/layout/lProcess2"/>
    <dgm:cxn modelId="{67A9EF38-B2E6-4212-9A66-95D0A7B98414}" type="presParOf" srcId="{6E66AEEE-762E-48CD-8F29-1BB735F596EF}" destId="{A024AD74-9B57-4594-861E-8919C6500B47}" srcOrd="12" destOrd="0" presId="urn:microsoft.com/office/officeart/2005/8/layout/lProcess2"/>
    <dgm:cxn modelId="{324DB07D-9D10-4BDD-BC9D-4860BB787B01}" type="presParOf" srcId="{A024AD74-9B57-4594-861E-8919C6500B47}" destId="{55F158A7-982F-4F07-B891-9B48D5F3560C}" srcOrd="0" destOrd="0" presId="urn:microsoft.com/office/officeart/2005/8/layout/lProcess2"/>
    <dgm:cxn modelId="{93264706-0E07-4FC6-9233-C0F9CADB270A}" type="presParOf" srcId="{A024AD74-9B57-4594-861E-8919C6500B47}" destId="{79C1E922-0985-4981-B6CF-4109BE2925DC}" srcOrd="1" destOrd="0" presId="urn:microsoft.com/office/officeart/2005/8/layout/lProcess2"/>
    <dgm:cxn modelId="{EA45ABBA-0D1F-4D64-B2D7-F71810486AC8}" type="presParOf" srcId="{A024AD74-9B57-4594-861E-8919C6500B47}" destId="{96C1195B-567A-4C30-BE55-C105CCC8787A}" srcOrd="2" destOrd="0" presId="urn:microsoft.com/office/officeart/2005/8/layout/lProcess2"/>
    <dgm:cxn modelId="{27F5ABDD-D561-47AB-A290-88651FCC4476}" type="presParOf" srcId="{96C1195B-567A-4C30-BE55-C105CCC8787A}" destId="{B9507EE4-84B1-482C-9AFB-67C4797B0A20}" srcOrd="0" destOrd="0" presId="urn:microsoft.com/office/officeart/2005/8/layout/lProcess2"/>
    <dgm:cxn modelId="{213380D9-9A6D-4F12-B557-183D3661C852}" type="presParOf" srcId="{6E66AEEE-762E-48CD-8F29-1BB735F596EF}" destId="{988BF007-F687-4A03-A770-89A433C7090A}" srcOrd="13" destOrd="0" presId="urn:microsoft.com/office/officeart/2005/8/layout/lProcess2"/>
    <dgm:cxn modelId="{934D06E9-06D3-46F3-BFB3-93D805DC6212}" type="presParOf" srcId="{6E66AEEE-762E-48CD-8F29-1BB735F596EF}" destId="{A771F44E-2932-45F0-A082-9C63B1B2EC7E}" srcOrd="14" destOrd="0" presId="urn:microsoft.com/office/officeart/2005/8/layout/lProcess2"/>
    <dgm:cxn modelId="{E7F11085-2500-4802-9C9D-3B833E3E6CAC}" type="presParOf" srcId="{A771F44E-2932-45F0-A082-9C63B1B2EC7E}" destId="{A5E06FD9-DCB2-4A88-8F99-C928D88098A9}" srcOrd="0" destOrd="0" presId="urn:microsoft.com/office/officeart/2005/8/layout/lProcess2"/>
    <dgm:cxn modelId="{EC59C88D-E558-4257-B296-A1E435E6B897}" type="presParOf" srcId="{A771F44E-2932-45F0-A082-9C63B1B2EC7E}" destId="{E94FACD5-D940-4BE8-B559-5B10D48E366A}" srcOrd="1" destOrd="0" presId="urn:microsoft.com/office/officeart/2005/8/layout/lProcess2"/>
    <dgm:cxn modelId="{71143810-E658-4D34-BCAF-B51A7CCBEE50}" type="presParOf" srcId="{A771F44E-2932-45F0-A082-9C63B1B2EC7E}" destId="{AB1B8518-18D1-4340-A5AB-1136A49A75CE}" srcOrd="2" destOrd="0" presId="urn:microsoft.com/office/officeart/2005/8/layout/lProcess2"/>
    <dgm:cxn modelId="{1BD2E003-2EE7-4A06-8D75-937051CA4481}" type="presParOf" srcId="{AB1B8518-18D1-4340-A5AB-1136A49A75CE}" destId="{B7159115-AD8A-4767-9394-84655D9CCE55}" srcOrd="0" destOrd="0" presId="urn:microsoft.com/office/officeart/2005/8/layout/lProcess2"/>
    <dgm:cxn modelId="{92E88ED6-B144-4E2D-A4B3-C520569D95DE}" type="presParOf" srcId="{6E66AEEE-762E-48CD-8F29-1BB735F596EF}" destId="{20B9171D-495C-45FF-99B8-73F0BE46CE0D}" srcOrd="15" destOrd="0" presId="urn:microsoft.com/office/officeart/2005/8/layout/lProcess2"/>
    <dgm:cxn modelId="{A4C347B4-71E0-44FD-915F-323CB1D59741}" type="presParOf" srcId="{6E66AEEE-762E-48CD-8F29-1BB735F596EF}" destId="{24E7ABF5-01C6-418F-90C5-55D3CA84ECB6}" srcOrd="16" destOrd="0" presId="urn:microsoft.com/office/officeart/2005/8/layout/lProcess2"/>
    <dgm:cxn modelId="{32A67316-FA33-4567-8E35-7F6572FFDBB2}" type="presParOf" srcId="{24E7ABF5-01C6-418F-90C5-55D3CA84ECB6}" destId="{86348904-89C6-4DFC-834A-A75930561BA2}" srcOrd="0" destOrd="0" presId="urn:microsoft.com/office/officeart/2005/8/layout/lProcess2"/>
    <dgm:cxn modelId="{F5FD50B8-E383-4FBA-9886-C44E9E525610}" type="presParOf" srcId="{24E7ABF5-01C6-418F-90C5-55D3CA84ECB6}" destId="{502BB165-E538-4035-9C69-B240E69C57BB}" srcOrd="1" destOrd="0" presId="urn:microsoft.com/office/officeart/2005/8/layout/lProcess2"/>
    <dgm:cxn modelId="{AC337712-ACB7-4B53-A74B-0039ACC6BF8C}" type="presParOf" srcId="{24E7ABF5-01C6-418F-90C5-55D3CA84ECB6}" destId="{54964BE6-94F0-45DC-8D5F-148D99BE038A}" srcOrd="2" destOrd="0" presId="urn:microsoft.com/office/officeart/2005/8/layout/lProcess2"/>
    <dgm:cxn modelId="{1CFA3FC0-0C4D-41D0-A73E-8CCFF365014B}" type="presParOf" srcId="{54964BE6-94F0-45DC-8D5F-148D99BE038A}" destId="{DDB518F1-6E9F-4880-A8BB-B8772B5B99C9}"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F16454-E632-41C6-9377-57752D2A838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A0B424C-5C43-48B3-8E93-D6B405B83828}">
      <dgm:prSet phldrT="[Text]"/>
      <dgm:spPr/>
      <dgm:t>
        <a:bodyPr/>
        <a:lstStyle/>
        <a:p>
          <a:r>
            <a:rPr lang="en-US" dirty="0" smtClean="0"/>
            <a:t>Current Standard</a:t>
          </a:r>
          <a:endParaRPr lang="en-US" dirty="0"/>
        </a:p>
      </dgm:t>
    </dgm:pt>
    <dgm:pt modelId="{EA44462D-5A2C-44F7-A4A6-829269EEFF50}" type="parTrans" cxnId="{D1EF2A76-D4D3-4256-A391-02E565F5EEF7}">
      <dgm:prSet/>
      <dgm:spPr/>
      <dgm:t>
        <a:bodyPr/>
        <a:lstStyle/>
        <a:p>
          <a:endParaRPr lang="en-US"/>
        </a:p>
      </dgm:t>
    </dgm:pt>
    <dgm:pt modelId="{12F99D00-5B3C-4FFA-81B3-EE4D450CDABE}" type="sibTrans" cxnId="{D1EF2A76-D4D3-4256-A391-02E565F5EEF7}">
      <dgm:prSet/>
      <dgm:spPr/>
      <dgm:t>
        <a:bodyPr/>
        <a:lstStyle/>
        <a:p>
          <a:endParaRPr lang="en-US"/>
        </a:p>
      </dgm:t>
    </dgm:pt>
    <dgm:pt modelId="{C34D29CE-400F-43EC-A93D-4898A6A183F8}">
      <dgm:prSet phldrT="[Text]"/>
      <dgm:spPr/>
      <dgm:t>
        <a:bodyPr/>
        <a:lstStyle/>
        <a:p>
          <a:r>
            <a:rPr lang="en-US" dirty="0" smtClean="0"/>
            <a:t>Prior Standard</a:t>
          </a:r>
          <a:endParaRPr lang="en-US" dirty="0"/>
        </a:p>
      </dgm:t>
    </dgm:pt>
    <dgm:pt modelId="{D3E524A0-BCCA-4EE0-8B3E-3FCEF1E0BFEE}" type="parTrans" cxnId="{624D06F7-63E0-46B9-B301-D32C1738577D}">
      <dgm:prSet/>
      <dgm:spPr/>
      <dgm:t>
        <a:bodyPr/>
        <a:lstStyle/>
        <a:p>
          <a:endParaRPr lang="en-US" dirty="0"/>
        </a:p>
      </dgm:t>
    </dgm:pt>
    <dgm:pt modelId="{A3F4A9C2-C845-4ADA-82E1-048E0018A7B4}" type="sibTrans" cxnId="{624D06F7-63E0-46B9-B301-D32C1738577D}">
      <dgm:prSet/>
      <dgm:spPr/>
      <dgm:t>
        <a:bodyPr/>
        <a:lstStyle/>
        <a:p>
          <a:endParaRPr lang="en-US"/>
        </a:p>
      </dgm:t>
    </dgm:pt>
    <dgm:pt modelId="{F59F8C3D-7B74-45EA-8C28-92AA429D914E}">
      <dgm:prSet/>
      <dgm:spPr/>
      <dgm:t>
        <a:bodyPr/>
        <a:lstStyle/>
        <a:p>
          <a:r>
            <a:rPr lang="en-US" dirty="0" smtClean="0"/>
            <a:t>Future Standard</a:t>
          </a:r>
          <a:endParaRPr lang="en-US" dirty="0"/>
        </a:p>
      </dgm:t>
    </dgm:pt>
    <dgm:pt modelId="{851B4267-8B02-4630-8C43-CA25FB97F0F9}" type="parTrans" cxnId="{F0C3B66A-1DD3-4E75-AE69-672249808855}">
      <dgm:prSet/>
      <dgm:spPr/>
      <dgm:t>
        <a:bodyPr/>
        <a:lstStyle/>
        <a:p>
          <a:endParaRPr lang="en-US" dirty="0"/>
        </a:p>
      </dgm:t>
    </dgm:pt>
    <dgm:pt modelId="{59169987-8D6B-493F-BC8D-CCF2C135FCAF}" type="sibTrans" cxnId="{F0C3B66A-1DD3-4E75-AE69-672249808855}">
      <dgm:prSet/>
      <dgm:spPr/>
      <dgm:t>
        <a:bodyPr/>
        <a:lstStyle/>
        <a:p>
          <a:endParaRPr lang="en-US"/>
        </a:p>
      </dgm:t>
    </dgm:pt>
    <dgm:pt modelId="{9B18437E-8E62-49AB-8AC6-35CA012F7FAD}">
      <dgm:prSet/>
      <dgm:spPr/>
      <dgm:t>
        <a:bodyPr/>
        <a:lstStyle/>
        <a:p>
          <a:r>
            <a:rPr lang="en-US" dirty="0" smtClean="0"/>
            <a:t>Future Standard</a:t>
          </a:r>
          <a:endParaRPr lang="en-US" dirty="0"/>
        </a:p>
      </dgm:t>
    </dgm:pt>
    <dgm:pt modelId="{9374FBFC-27F3-4881-9288-BE6298703048}" type="parTrans" cxnId="{AD52F458-CAC0-44AA-8269-183FF639A448}">
      <dgm:prSet/>
      <dgm:spPr/>
      <dgm:t>
        <a:bodyPr/>
        <a:lstStyle/>
        <a:p>
          <a:endParaRPr lang="en-US" dirty="0"/>
        </a:p>
      </dgm:t>
    </dgm:pt>
    <dgm:pt modelId="{804D0DA8-F37B-4219-B5C3-26ECAEEFAD10}" type="sibTrans" cxnId="{AD52F458-CAC0-44AA-8269-183FF639A448}">
      <dgm:prSet/>
      <dgm:spPr/>
      <dgm:t>
        <a:bodyPr/>
        <a:lstStyle/>
        <a:p>
          <a:endParaRPr lang="en-US"/>
        </a:p>
      </dgm:t>
    </dgm:pt>
    <dgm:pt modelId="{2B41A4FB-327D-46A3-81D9-774BFE04FF1E}">
      <dgm:prSet/>
      <dgm:spPr/>
      <dgm:t>
        <a:bodyPr/>
        <a:lstStyle/>
        <a:p>
          <a:r>
            <a:rPr lang="en-US" dirty="0" smtClean="0"/>
            <a:t>Future Standard</a:t>
          </a:r>
          <a:endParaRPr lang="en-US" dirty="0"/>
        </a:p>
      </dgm:t>
    </dgm:pt>
    <dgm:pt modelId="{23C7186B-7902-4D74-A0AC-D538F082C3C4}" type="parTrans" cxnId="{EF2ABDDF-FD45-4DBC-9F9D-62890CA8A03B}">
      <dgm:prSet/>
      <dgm:spPr/>
      <dgm:t>
        <a:bodyPr/>
        <a:lstStyle/>
        <a:p>
          <a:endParaRPr lang="en-US" dirty="0"/>
        </a:p>
      </dgm:t>
    </dgm:pt>
    <dgm:pt modelId="{6D81855F-71EE-4E36-9EE9-9E42AC564C61}" type="sibTrans" cxnId="{EF2ABDDF-FD45-4DBC-9F9D-62890CA8A03B}">
      <dgm:prSet/>
      <dgm:spPr/>
      <dgm:t>
        <a:bodyPr/>
        <a:lstStyle/>
        <a:p>
          <a:endParaRPr lang="en-US"/>
        </a:p>
      </dgm:t>
    </dgm:pt>
    <dgm:pt modelId="{87923779-6B32-41EF-886C-FDAFFC5BAA42}">
      <dgm:prSet phldrT="[Text]"/>
      <dgm:spPr/>
      <dgm:t>
        <a:bodyPr/>
        <a:lstStyle/>
        <a:p>
          <a:r>
            <a:rPr lang="en-US" dirty="0" smtClean="0"/>
            <a:t>Prior Standard</a:t>
          </a:r>
          <a:endParaRPr lang="en-US" dirty="0"/>
        </a:p>
      </dgm:t>
    </dgm:pt>
    <dgm:pt modelId="{EF3FD0D4-98D4-401F-BA7B-5EEECD2A7B53}" type="sibTrans" cxnId="{A1CF88BA-AA4C-4426-BFA5-0A9575C13882}">
      <dgm:prSet/>
      <dgm:spPr/>
      <dgm:t>
        <a:bodyPr/>
        <a:lstStyle/>
        <a:p>
          <a:endParaRPr lang="en-US"/>
        </a:p>
      </dgm:t>
    </dgm:pt>
    <dgm:pt modelId="{E479BE0E-ED44-4D07-A9CF-E0F2D55CEFBA}" type="parTrans" cxnId="{A1CF88BA-AA4C-4426-BFA5-0A9575C13882}">
      <dgm:prSet/>
      <dgm:spPr/>
      <dgm:t>
        <a:bodyPr/>
        <a:lstStyle/>
        <a:p>
          <a:endParaRPr lang="en-US" dirty="0"/>
        </a:p>
      </dgm:t>
    </dgm:pt>
    <dgm:pt modelId="{EF822795-43C3-47C2-BDD9-6664E26AE41E}">
      <dgm:prSet phldrT="[Text]"/>
      <dgm:spPr/>
      <dgm:t>
        <a:bodyPr/>
        <a:lstStyle/>
        <a:p>
          <a:r>
            <a:rPr lang="en-US" dirty="0" smtClean="0"/>
            <a:t>Prior Standard</a:t>
          </a:r>
          <a:endParaRPr lang="en-US" dirty="0"/>
        </a:p>
      </dgm:t>
    </dgm:pt>
    <dgm:pt modelId="{BE99D703-8C62-4187-A3EB-1927922D4A5E}" type="sibTrans" cxnId="{0155B61F-CF87-463E-A597-E6A30FC0302F}">
      <dgm:prSet/>
      <dgm:spPr/>
      <dgm:t>
        <a:bodyPr/>
        <a:lstStyle/>
        <a:p>
          <a:endParaRPr lang="en-US"/>
        </a:p>
      </dgm:t>
    </dgm:pt>
    <dgm:pt modelId="{147C7C9B-53C4-4908-8FEC-C9EDB2871CB8}" type="parTrans" cxnId="{0155B61F-CF87-463E-A597-E6A30FC0302F}">
      <dgm:prSet/>
      <dgm:spPr/>
      <dgm:t>
        <a:bodyPr/>
        <a:lstStyle/>
        <a:p>
          <a:endParaRPr lang="en-US" dirty="0"/>
        </a:p>
      </dgm:t>
    </dgm:pt>
    <dgm:pt modelId="{32542AA2-3F9C-414B-BC32-09C29A0043B0}" type="pres">
      <dgm:prSet presAssocID="{91F16454-E632-41C6-9377-57752D2A838B}" presName="cycle" presStyleCnt="0">
        <dgm:presLayoutVars>
          <dgm:chMax val="1"/>
          <dgm:dir/>
          <dgm:animLvl val="ctr"/>
          <dgm:resizeHandles val="exact"/>
        </dgm:presLayoutVars>
      </dgm:prSet>
      <dgm:spPr/>
      <dgm:t>
        <a:bodyPr/>
        <a:lstStyle/>
        <a:p>
          <a:endParaRPr lang="en-US"/>
        </a:p>
      </dgm:t>
    </dgm:pt>
    <dgm:pt modelId="{3C50C588-696F-450A-848A-DC0DD9E4AC8F}" type="pres">
      <dgm:prSet presAssocID="{2A0B424C-5C43-48B3-8E93-D6B405B83828}" presName="centerShape" presStyleLbl="node0" presStyleIdx="0" presStyleCnt="1" custScaleX="85274" custScaleY="83503" custLinFactNeighborX="4383" custLinFactNeighborY="-18137"/>
      <dgm:spPr/>
      <dgm:t>
        <a:bodyPr/>
        <a:lstStyle/>
        <a:p>
          <a:endParaRPr lang="en-US"/>
        </a:p>
      </dgm:t>
    </dgm:pt>
    <dgm:pt modelId="{08D83571-9106-4B70-844E-7B6C2C54ACDC}" type="pres">
      <dgm:prSet presAssocID="{D3E524A0-BCCA-4EE0-8B3E-3FCEF1E0BFEE}" presName="parTrans" presStyleLbl="bgSibTrans2D1" presStyleIdx="0" presStyleCnt="6"/>
      <dgm:spPr/>
      <dgm:t>
        <a:bodyPr/>
        <a:lstStyle/>
        <a:p>
          <a:endParaRPr lang="en-US"/>
        </a:p>
      </dgm:t>
    </dgm:pt>
    <dgm:pt modelId="{5C2A7681-21CC-45D4-B63A-4C95CF0EBD7D}" type="pres">
      <dgm:prSet presAssocID="{C34D29CE-400F-43EC-A93D-4898A6A183F8}" presName="node" presStyleLbl="node1" presStyleIdx="0" presStyleCnt="6" custScaleX="74020" custScaleY="82151" custRadScaleRad="106518" custRadScaleInc="216736">
        <dgm:presLayoutVars>
          <dgm:bulletEnabled val="1"/>
        </dgm:presLayoutVars>
      </dgm:prSet>
      <dgm:spPr/>
      <dgm:t>
        <a:bodyPr/>
        <a:lstStyle/>
        <a:p>
          <a:endParaRPr lang="en-US"/>
        </a:p>
      </dgm:t>
    </dgm:pt>
    <dgm:pt modelId="{1AF4D90E-86AF-4FEA-B82A-508B44AE2BC7}" type="pres">
      <dgm:prSet presAssocID="{147C7C9B-53C4-4908-8FEC-C9EDB2871CB8}" presName="parTrans" presStyleLbl="bgSibTrans2D1" presStyleIdx="1" presStyleCnt="6"/>
      <dgm:spPr/>
      <dgm:t>
        <a:bodyPr/>
        <a:lstStyle/>
        <a:p>
          <a:endParaRPr lang="en-US"/>
        </a:p>
      </dgm:t>
    </dgm:pt>
    <dgm:pt modelId="{190CB8C0-CD91-448B-8CCC-223D7CE2165C}" type="pres">
      <dgm:prSet presAssocID="{EF822795-43C3-47C2-BDD9-6664E26AE41E}" presName="node" presStyleLbl="node1" presStyleIdx="1" presStyleCnt="6" custScaleX="69584" custScaleY="76776" custRadScaleRad="105882" custRadScaleInc="193160">
        <dgm:presLayoutVars>
          <dgm:bulletEnabled val="1"/>
        </dgm:presLayoutVars>
      </dgm:prSet>
      <dgm:spPr/>
      <dgm:t>
        <a:bodyPr/>
        <a:lstStyle/>
        <a:p>
          <a:endParaRPr lang="en-US"/>
        </a:p>
      </dgm:t>
    </dgm:pt>
    <dgm:pt modelId="{829264C6-5C75-47EE-BBA6-E49EF7945563}" type="pres">
      <dgm:prSet presAssocID="{E479BE0E-ED44-4D07-A9CF-E0F2D55CEFBA}" presName="parTrans" presStyleLbl="bgSibTrans2D1" presStyleIdx="2" presStyleCnt="6"/>
      <dgm:spPr/>
      <dgm:t>
        <a:bodyPr/>
        <a:lstStyle/>
        <a:p>
          <a:endParaRPr lang="en-US"/>
        </a:p>
      </dgm:t>
    </dgm:pt>
    <dgm:pt modelId="{6FBA377A-D064-408B-911C-212B9CB7B2D4}" type="pres">
      <dgm:prSet presAssocID="{87923779-6B32-41EF-886C-FDAFFC5BAA42}" presName="node" presStyleLbl="node1" presStyleIdx="2" presStyleCnt="6" custScaleX="70816" custScaleY="82240" custRadScaleRad="113525" custRadScaleInc="156099">
        <dgm:presLayoutVars>
          <dgm:bulletEnabled val="1"/>
        </dgm:presLayoutVars>
      </dgm:prSet>
      <dgm:spPr/>
      <dgm:t>
        <a:bodyPr/>
        <a:lstStyle/>
        <a:p>
          <a:endParaRPr lang="en-US"/>
        </a:p>
      </dgm:t>
    </dgm:pt>
    <dgm:pt modelId="{4319A145-DEAE-44B9-8FEF-E5C1C5C4C1E8}" type="pres">
      <dgm:prSet presAssocID="{851B4267-8B02-4630-8C43-CA25FB97F0F9}" presName="parTrans" presStyleLbl="bgSibTrans2D1" presStyleIdx="3" presStyleCnt="6" custAng="6029433" custFlipHor="1" custScaleX="57727" custLinFactNeighborX="15736" custLinFactNeighborY="-49117"/>
      <dgm:spPr/>
      <dgm:t>
        <a:bodyPr/>
        <a:lstStyle/>
        <a:p>
          <a:endParaRPr lang="en-US"/>
        </a:p>
      </dgm:t>
    </dgm:pt>
    <dgm:pt modelId="{13D79C5C-DAB3-46BE-9AA0-B7758EB15FFC}" type="pres">
      <dgm:prSet presAssocID="{F59F8C3D-7B74-45EA-8C28-92AA429D914E}" presName="node" presStyleLbl="node1" presStyleIdx="3" presStyleCnt="6" custScaleX="83795" custScaleY="80335" custRadScaleRad="51074" custRadScaleInc="-452198">
        <dgm:presLayoutVars>
          <dgm:bulletEnabled val="1"/>
        </dgm:presLayoutVars>
      </dgm:prSet>
      <dgm:spPr/>
      <dgm:t>
        <a:bodyPr/>
        <a:lstStyle/>
        <a:p>
          <a:endParaRPr lang="en-US"/>
        </a:p>
      </dgm:t>
    </dgm:pt>
    <dgm:pt modelId="{893E14D5-49FC-466A-833B-E55F1226BC2B}" type="pres">
      <dgm:prSet presAssocID="{9374FBFC-27F3-4881-9288-BE6298703048}" presName="parTrans" presStyleLbl="bgSibTrans2D1" presStyleIdx="4" presStyleCnt="6" custAng="10846097" custScaleX="58304" custLinFactNeighborX="-12972" custLinFactNeighborY="-41647"/>
      <dgm:spPr/>
      <dgm:t>
        <a:bodyPr/>
        <a:lstStyle/>
        <a:p>
          <a:endParaRPr lang="en-US"/>
        </a:p>
      </dgm:t>
    </dgm:pt>
    <dgm:pt modelId="{CC99E7FF-2924-438B-86F6-8BF257866D6A}" type="pres">
      <dgm:prSet presAssocID="{9B18437E-8E62-49AB-8AC6-35CA012F7FAD}" presName="node" presStyleLbl="node1" presStyleIdx="4" presStyleCnt="6" custScaleX="76111" custScaleY="71734" custRadScaleRad="64098" custRadScaleInc="179376">
        <dgm:presLayoutVars>
          <dgm:bulletEnabled val="1"/>
        </dgm:presLayoutVars>
      </dgm:prSet>
      <dgm:spPr/>
      <dgm:t>
        <a:bodyPr/>
        <a:lstStyle/>
        <a:p>
          <a:endParaRPr lang="en-US"/>
        </a:p>
      </dgm:t>
    </dgm:pt>
    <dgm:pt modelId="{94211A21-0394-4E6E-84C3-D6C33B24724D}" type="pres">
      <dgm:prSet presAssocID="{23C7186B-7902-4D74-A0AC-D538F082C3C4}" presName="parTrans" presStyleLbl="bgSibTrans2D1" presStyleIdx="5" presStyleCnt="6" custAng="10851132" custFlipHor="0" custScaleX="56552" custLinFactNeighborX="2714" custLinFactNeighborY="-45259" custRadScaleRad="211639"/>
      <dgm:spPr/>
      <dgm:t>
        <a:bodyPr/>
        <a:lstStyle/>
        <a:p>
          <a:endParaRPr lang="en-US"/>
        </a:p>
      </dgm:t>
    </dgm:pt>
    <dgm:pt modelId="{E47CC183-FAF7-4C50-A80E-6AF2D1523A1A}" type="pres">
      <dgm:prSet presAssocID="{2B41A4FB-327D-46A3-81D9-774BFE04FF1E}" presName="node" presStyleLbl="node1" presStyleIdx="5" presStyleCnt="6" custScaleX="80449" custScaleY="79968" custRadScaleRad="35090" custRadScaleInc="245904">
        <dgm:presLayoutVars>
          <dgm:bulletEnabled val="1"/>
        </dgm:presLayoutVars>
      </dgm:prSet>
      <dgm:spPr/>
      <dgm:t>
        <a:bodyPr/>
        <a:lstStyle/>
        <a:p>
          <a:endParaRPr lang="en-US"/>
        </a:p>
      </dgm:t>
    </dgm:pt>
  </dgm:ptLst>
  <dgm:cxnLst>
    <dgm:cxn modelId="{4E4E71C3-8E06-A643-B3CD-9AC2BEF6B696}" type="presOf" srcId="{2B41A4FB-327D-46A3-81D9-774BFE04FF1E}" destId="{E47CC183-FAF7-4C50-A80E-6AF2D1523A1A}" srcOrd="0" destOrd="0" presId="urn:microsoft.com/office/officeart/2005/8/layout/radial4"/>
    <dgm:cxn modelId="{12E015E2-105A-4F4D-83CB-25C54014E2AE}" type="presOf" srcId="{C34D29CE-400F-43EC-A93D-4898A6A183F8}" destId="{5C2A7681-21CC-45D4-B63A-4C95CF0EBD7D}" srcOrd="0" destOrd="0" presId="urn:microsoft.com/office/officeart/2005/8/layout/radial4"/>
    <dgm:cxn modelId="{BC90F3AB-0E6B-EF43-9A8D-DC3B96AE32E1}" type="presOf" srcId="{87923779-6B32-41EF-886C-FDAFFC5BAA42}" destId="{6FBA377A-D064-408B-911C-212B9CB7B2D4}" srcOrd="0" destOrd="0" presId="urn:microsoft.com/office/officeart/2005/8/layout/radial4"/>
    <dgm:cxn modelId="{8101295D-ECCA-9449-89CA-25A771DEB38B}" type="presOf" srcId="{D3E524A0-BCCA-4EE0-8B3E-3FCEF1E0BFEE}" destId="{08D83571-9106-4B70-844E-7B6C2C54ACDC}" srcOrd="0" destOrd="0" presId="urn:microsoft.com/office/officeart/2005/8/layout/radial4"/>
    <dgm:cxn modelId="{AD52F458-CAC0-44AA-8269-183FF639A448}" srcId="{2A0B424C-5C43-48B3-8E93-D6B405B83828}" destId="{9B18437E-8E62-49AB-8AC6-35CA012F7FAD}" srcOrd="4" destOrd="0" parTransId="{9374FBFC-27F3-4881-9288-BE6298703048}" sibTransId="{804D0DA8-F37B-4219-B5C3-26ECAEEFAD10}"/>
    <dgm:cxn modelId="{D220C581-19A9-0D4E-B0BE-1D614CCC24AC}" type="presOf" srcId="{91F16454-E632-41C6-9377-57752D2A838B}" destId="{32542AA2-3F9C-414B-BC32-09C29A0043B0}" srcOrd="0" destOrd="0" presId="urn:microsoft.com/office/officeart/2005/8/layout/radial4"/>
    <dgm:cxn modelId="{EF2ABDDF-FD45-4DBC-9F9D-62890CA8A03B}" srcId="{2A0B424C-5C43-48B3-8E93-D6B405B83828}" destId="{2B41A4FB-327D-46A3-81D9-774BFE04FF1E}" srcOrd="5" destOrd="0" parTransId="{23C7186B-7902-4D74-A0AC-D538F082C3C4}" sibTransId="{6D81855F-71EE-4E36-9EE9-9E42AC564C61}"/>
    <dgm:cxn modelId="{812D581C-0858-4441-8A92-F6C2B3EE9F82}" type="presOf" srcId="{E479BE0E-ED44-4D07-A9CF-E0F2D55CEFBA}" destId="{829264C6-5C75-47EE-BBA6-E49EF7945563}" srcOrd="0" destOrd="0" presId="urn:microsoft.com/office/officeart/2005/8/layout/radial4"/>
    <dgm:cxn modelId="{F0C3B66A-1DD3-4E75-AE69-672249808855}" srcId="{2A0B424C-5C43-48B3-8E93-D6B405B83828}" destId="{F59F8C3D-7B74-45EA-8C28-92AA429D914E}" srcOrd="3" destOrd="0" parTransId="{851B4267-8B02-4630-8C43-CA25FB97F0F9}" sibTransId="{59169987-8D6B-493F-BC8D-CCF2C135FCAF}"/>
    <dgm:cxn modelId="{BF134AB3-EFF4-8F47-B57D-FE0B0CEE03DC}" type="presOf" srcId="{F59F8C3D-7B74-45EA-8C28-92AA429D914E}" destId="{13D79C5C-DAB3-46BE-9AA0-B7758EB15FFC}" srcOrd="0" destOrd="0" presId="urn:microsoft.com/office/officeart/2005/8/layout/radial4"/>
    <dgm:cxn modelId="{C570F4ED-101F-FB46-876E-B3CE5D8F71BD}" type="presOf" srcId="{9374FBFC-27F3-4881-9288-BE6298703048}" destId="{893E14D5-49FC-466A-833B-E55F1226BC2B}" srcOrd="0" destOrd="0" presId="urn:microsoft.com/office/officeart/2005/8/layout/radial4"/>
    <dgm:cxn modelId="{EA1114EC-31DF-C94C-A82D-32BF587F4498}" type="presOf" srcId="{851B4267-8B02-4630-8C43-CA25FB97F0F9}" destId="{4319A145-DEAE-44B9-8FEF-E5C1C5C4C1E8}" srcOrd="0" destOrd="0" presId="urn:microsoft.com/office/officeart/2005/8/layout/radial4"/>
    <dgm:cxn modelId="{A1CF88BA-AA4C-4426-BFA5-0A9575C13882}" srcId="{2A0B424C-5C43-48B3-8E93-D6B405B83828}" destId="{87923779-6B32-41EF-886C-FDAFFC5BAA42}" srcOrd="2" destOrd="0" parTransId="{E479BE0E-ED44-4D07-A9CF-E0F2D55CEFBA}" sibTransId="{EF3FD0D4-98D4-401F-BA7B-5EEECD2A7B53}"/>
    <dgm:cxn modelId="{624D06F7-63E0-46B9-B301-D32C1738577D}" srcId="{2A0B424C-5C43-48B3-8E93-D6B405B83828}" destId="{C34D29CE-400F-43EC-A93D-4898A6A183F8}" srcOrd="0" destOrd="0" parTransId="{D3E524A0-BCCA-4EE0-8B3E-3FCEF1E0BFEE}" sibTransId="{A3F4A9C2-C845-4ADA-82E1-048E0018A7B4}"/>
    <dgm:cxn modelId="{D1EF2A76-D4D3-4256-A391-02E565F5EEF7}" srcId="{91F16454-E632-41C6-9377-57752D2A838B}" destId="{2A0B424C-5C43-48B3-8E93-D6B405B83828}" srcOrd="0" destOrd="0" parTransId="{EA44462D-5A2C-44F7-A4A6-829269EEFF50}" sibTransId="{12F99D00-5B3C-4FFA-81B3-EE4D450CDABE}"/>
    <dgm:cxn modelId="{5D8FB46E-5DBB-9744-B67A-D701766819D8}" type="presOf" srcId="{9B18437E-8E62-49AB-8AC6-35CA012F7FAD}" destId="{CC99E7FF-2924-438B-86F6-8BF257866D6A}" srcOrd="0" destOrd="0" presId="urn:microsoft.com/office/officeart/2005/8/layout/radial4"/>
    <dgm:cxn modelId="{7FFE260F-EB38-DC4B-B228-5D538742DE02}" type="presOf" srcId="{EF822795-43C3-47C2-BDD9-6664E26AE41E}" destId="{190CB8C0-CD91-448B-8CCC-223D7CE2165C}" srcOrd="0" destOrd="0" presId="urn:microsoft.com/office/officeart/2005/8/layout/radial4"/>
    <dgm:cxn modelId="{2B0A84B2-5C1B-3F4F-9FA7-494F70B08041}" type="presOf" srcId="{23C7186B-7902-4D74-A0AC-D538F082C3C4}" destId="{94211A21-0394-4E6E-84C3-D6C33B24724D}" srcOrd="0" destOrd="0" presId="urn:microsoft.com/office/officeart/2005/8/layout/radial4"/>
    <dgm:cxn modelId="{0155B61F-CF87-463E-A597-E6A30FC0302F}" srcId="{2A0B424C-5C43-48B3-8E93-D6B405B83828}" destId="{EF822795-43C3-47C2-BDD9-6664E26AE41E}" srcOrd="1" destOrd="0" parTransId="{147C7C9B-53C4-4908-8FEC-C9EDB2871CB8}" sibTransId="{BE99D703-8C62-4187-A3EB-1927922D4A5E}"/>
    <dgm:cxn modelId="{CBA4AA08-5B85-544D-A7EF-7B4527BC8903}" type="presOf" srcId="{147C7C9B-53C4-4908-8FEC-C9EDB2871CB8}" destId="{1AF4D90E-86AF-4FEA-B82A-508B44AE2BC7}" srcOrd="0" destOrd="0" presId="urn:microsoft.com/office/officeart/2005/8/layout/radial4"/>
    <dgm:cxn modelId="{E0AE1790-5650-4649-AC51-8C71856FC8FC}" type="presOf" srcId="{2A0B424C-5C43-48B3-8E93-D6B405B83828}" destId="{3C50C588-696F-450A-848A-DC0DD9E4AC8F}" srcOrd="0" destOrd="0" presId="urn:microsoft.com/office/officeart/2005/8/layout/radial4"/>
    <dgm:cxn modelId="{86BE35E1-DACC-4F41-A115-6BFAD9F2FBB0}" type="presParOf" srcId="{32542AA2-3F9C-414B-BC32-09C29A0043B0}" destId="{3C50C588-696F-450A-848A-DC0DD9E4AC8F}" srcOrd="0" destOrd="0" presId="urn:microsoft.com/office/officeart/2005/8/layout/radial4"/>
    <dgm:cxn modelId="{A2180143-A43F-3347-A5F2-B17EE246B43A}" type="presParOf" srcId="{32542AA2-3F9C-414B-BC32-09C29A0043B0}" destId="{08D83571-9106-4B70-844E-7B6C2C54ACDC}" srcOrd="1" destOrd="0" presId="urn:microsoft.com/office/officeart/2005/8/layout/radial4"/>
    <dgm:cxn modelId="{A4BFE218-F8A1-8F46-A175-D54EA7F9B539}" type="presParOf" srcId="{32542AA2-3F9C-414B-BC32-09C29A0043B0}" destId="{5C2A7681-21CC-45D4-B63A-4C95CF0EBD7D}" srcOrd="2" destOrd="0" presId="urn:microsoft.com/office/officeart/2005/8/layout/radial4"/>
    <dgm:cxn modelId="{E927BFF0-B7B8-C140-AF6E-A7AF62A08971}" type="presParOf" srcId="{32542AA2-3F9C-414B-BC32-09C29A0043B0}" destId="{1AF4D90E-86AF-4FEA-B82A-508B44AE2BC7}" srcOrd="3" destOrd="0" presId="urn:microsoft.com/office/officeart/2005/8/layout/radial4"/>
    <dgm:cxn modelId="{B62A1AEB-FF59-BD4B-9EE7-EA0D82ECF075}" type="presParOf" srcId="{32542AA2-3F9C-414B-BC32-09C29A0043B0}" destId="{190CB8C0-CD91-448B-8CCC-223D7CE2165C}" srcOrd="4" destOrd="0" presId="urn:microsoft.com/office/officeart/2005/8/layout/radial4"/>
    <dgm:cxn modelId="{C08B9787-9056-D440-8C85-CFEBD7EEEFD8}" type="presParOf" srcId="{32542AA2-3F9C-414B-BC32-09C29A0043B0}" destId="{829264C6-5C75-47EE-BBA6-E49EF7945563}" srcOrd="5" destOrd="0" presId="urn:microsoft.com/office/officeart/2005/8/layout/radial4"/>
    <dgm:cxn modelId="{063B5617-8472-7246-911C-F7CB1CC86C99}" type="presParOf" srcId="{32542AA2-3F9C-414B-BC32-09C29A0043B0}" destId="{6FBA377A-D064-408B-911C-212B9CB7B2D4}" srcOrd="6" destOrd="0" presId="urn:microsoft.com/office/officeart/2005/8/layout/radial4"/>
    <dgm:cxn modelId="{E65F5CEB-F225-6640-941D-8C7C12011506}" type="presParOf" srcId="{32542AA2-3F9C-414B-BC32-09C29A0043B0}" destId="{4319A145-DEAE-44B9-8FEF-E5C1C5C4C1E8}" srcOrd="7" destOrd="0" presId="urn:microsoft.com/office/officeart/2005/8/layout/radial4"/>
    <dgm:cxn modelId="{435B1154-BF5F-AB4D-BD01-713E3E3625B0}" type="presParOf" srcId="{32542AA2-3F9C-414B-BC32-09C29A0043B0}" destId="{13D79C5C-DAB3-46BE-9AA0-B7758EB15FFC}" srcOrd="8" destOrd="0" presId="urn:microsoft.com/office/officeart/2005/8/layout/radial4"/>
    <dgm:cxn modelId="{1243F734-8839-DC4F-8325-D30B03C74546}" type="presParOf" srcId="{32542AA2-3F9C-414B-BC32-09C29A0043B0}" destId="{893E14D5-49FC-466A-833B-E55F1226BC2B}" srcOrd="9" destOrd="0" presId="urn:microsoft.com/office/officeart/2005/8/layout/radial4"/>
    <dgm:cxn modelId="{D7040D28-058C-DE46-8DDA-8762A115C252}" type="presParOf" srcId="{32542AA2-3F9C-414B-BC32-09C29A0043B0}" destId="{CC99E7FF-2924-438B-86F6-8BF257866D6A}" srcOrd="10" destOrd="0" presId="urn:microsoft.com/office/officeart/2005/8/layout/radial4"/>
    <dgm:cxn modelId="{F13EA323-3771-384C-99DA-502D7771D95D}" type="presParOf" srcId="{32542AA2-3F9C-414B-BC32-09C29A0043B0}" destId="{94211A21-0394-4E6E-84C3-D6C33B24724D}" srcOrd="11" destOrd="0" presId="urn:microsoft.com/office/officeart/2005/8/layout/radial4"/>
    <dgm:cxn modelId="{108DB6EA-9705-9045-97B1-97B183350EDA}" type="presParOf" srcId="{32542AA2-3F9C-414B-BC32-09C29A0043B0}" destId="{E47CC183-FAF7-4C50-A80E-6AF2D1523A1A}" srcOrd="12"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297C97-5C0F-1A4D-A8AC-DDD02625B135}" type="doc">
      <dgm:prSet loTypeId="urn:microsoft.com/office/officeart/2005/8/layout/hChevron3" loCatId="" qsTypeId="urn:microsoft.com/office/officeart/2005/8/quickstyle/simple2" qsCatId="simple" csTypeId="urn:microsoft.com/office/officeart/2005/8/colors/accent1_2" csCatId="accent1" phldr="1"/>
      <dgm:spPr/>
    </dgm:pt>
    <dgm:pt modelId="{13B016C2-3EA8-A04F-A4EF-90675BD1BDEB}">
      <dgm:prSet phldrT="[Text]">
        <dgm:style>
          <a:lnRef idx="1">
            <a:schemeClr val="accent3"/>
          </a:lnRef>
          <a:fillRef idx="3">
            <a:schemeClr val="accent3"/>
          </a:fillRef>
          <a:effectRef idx="2">
            <a:schemeClr val="accent3"/>
          </a:effectRef>
          <a:fontRef idx="minor">
            <a:schemeClr val="lt1"/>
          </a:fontRef>
        </dgm:style>
      </dgm:prSet>
      <dgm:spPr/>
      <dgm:t>
        <a:bodyPr/>
        <a:lstStyle/>
        <a:p>
          <a:r>
            <a:rPr lang="en-US" dirty="0" smtClean="0">
              <a:solidFill>
                <a:schemeClr val="tx1"/>
              </a:solidFill>
              <a:latin typeface="Arial" pitchFamily="34" charset="0"/>
              <a:cs typeface="Arial" pitchFamily="34" charset="0"/>
            </a:rPr>
            <a:t>K-2</a:t>
          </a:r>
          <a:endParaRPr lang="en-US" dirty="0">
            <a:solidFill>
              <a:schemeClr val="tx1"/>
            </a:solidFill>
            <a:latin typeface="Arial" pitchFamily="34" charset="0"/>
            <a:cs typeface="Arial" pitchFamily="34" charset="0"/>
          </a:endParaRPr>
        </a:p>
      </dgm:t>
    </dgm:pt>
    <dgm:pt modelId="{499E3406-63C7-F54F-874D-3291F8766A8C}" type="parTrans" cxnId="{28E246D5-D36A-474C-AC95-D81E8793BE3E}">
      <dgm:prSet/>
      <dgm:spPr/>
      <dgm:t>
        <a:bodyPr/>
        <a:lstStyle/>
        <a:p>
          <a:endParaRPr lang="en-US"/>
        </a:p>
      </dgm:t>
    </dgm:pt>
    <dgm:pt modelId="{D8BD6A99-4EAA-FF40-BEBC-19F0619DA041}" type="sibTrans" cxnId="{28E246D5-D36A-474C-AC95-D81E8793BE3E}">
      <dgm:prSet/>
      <dgm:spPr/>
      <dgm:t>
        <a:bodyPr/>
        <a:lstStyle/>
        <a:p>
          <a:endParaRPr lang="en-US"/>
        </a:p>
      </dgm:t>
    </dgm:pt>
    <dgm:pt modelId="{22CDC79E-6BDF-894D-98D6-A2BA66CEC81D}">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smtClean="0">
              <a:solidFill>
                <a:schemeClr val="bg1"/>
              </a:solidFill>
              <a:latin typeface="Arial" pitchFamily="34" charset="0"/>
              <a:cs typeface="Arial" pitchFamily="34" charset="0"/>
            </a:rPr>
            <a:t>3-5</a:t>
          </a:r>
          <a:endParaRPr lang="en-US" dirty="0">
            <a:solidFill>
              <a:schemeClr val="bg1"/>
            </a:solidFill>
            <a:latin typeface="Arial" pitchFamily="34" charset="0"/>
            <a:cs typeface="Arial" pitchFamily="34" charset="0"/>
          </a:endParaRPr>
        </a:p>
      </dgm:t>
    </dgm:pt>
    <dgm:pt modelId="{4CB5E52B-71EA-884B-AEB4-CE809E721E14}" type="parTrans" cxnId="{36893ED0-D05F-DE46-BFCF-C62BA2A1FFE1}">
      <dgm:prSet/>
      <dgm:spPr/>
      <dgm:t>
        <a:bodyPr/>
        <a:lstStyle/>
        <a:p>
          <a:endParaRPr lang="en-US"/>
        </a:p>
      </dgm:t>
    </dgm:pt>
    <dgm:pt modelId="{CFAD9D64-FCB3-DB4B-BE35-98353ED76FAE}" type="sibTrans" cxnId="{36893ED0-D05F-DE46-BFCF-C62BA2A1FFE1}">
      <dgm:prSet/>
      <dgm:spPr/>
      <dgm:t>
        <a:bodyPr/>
        <a:lstStyle/>
        <a:p>
          <a:endParaRPr lang="en-US"/>
        </a:p>
      </dgm:t>
    </dgm:pt>
    <dgm:pt modelId="{570C6106-007A-4044-ADB2-0A4758002400}">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solidFill>
                <a:schemeClr val="tx1"/>
              </a:solidFill>
              <a:latin typeface="Arial" pitchFamily="34" charset="0"/>
              <a:cs typeface="Arial" pitchFamily="34" charset="0"/>
            </a:rPr>
            <a:t>6-8</a:t>
          </a:r>
          <a:endParaRPr lang="en-US" dirty="0">
            <a:solidFill>
              <a:schemeClr val="tx1"/>
            </a:solidFill>
            <a:latin typeface="Arial" pitchFamily="34" charset="0"/>
            <a:cs typeface="Arial" pitchFamily="34" charset="0"/>
          </a:endParaRPr>
        </a:p>
      </dgm:t>
    </dgm:pt>
    <dgm:pt modelId="{2D7E1898-07FC-8541-9E44-771522E54DA0}" type="parTrans" cxnId="{F7AA87B4-14CC-C24B-B56D-AC1D0573B1B0}">
      <dgm:prSet/>
      <dgm:spPr/>
      <dgm:t>
        <a:bodyPr/>
        <a:lstStyle/>
        <a:p>
          <a:endParaRPr lang="en-US"/>
        </a:p>
      </dgm:t>
    </dgm:pt>
    <dgm:pt modelId="{D10724A4-08EB-C748-951E-F471135EDAE1}" type="sibTrans" cxnId="{F7AA87B4-14CC-C24B-B56D-AC1D0573B1B0}">
      <dgm:prSet/>
      <dgm:spPr/>
      <dgm:t>
        <a:bodyPr/>
        <a:lstStyle/>
        <a:p>
          <a:endParaRPr lang="en-US"/>
        </a:p>
      </dgm:t>
    </dgm:pt>
    <dgm:pt modelId="{AB16A7EA-2902-6741-A10B-0CE754D1F1CE}" type="pres">
      <dgm:prSet presAssocID="{33297C97-5C0F-1A4D-A8AC-DDD02625B135}" presName="Name0" presStyleCnt="0">
        <dgm:presLayoutVars>
          <dgm:dir/>
          <dgm:resizeHandles val="exact"/>
        </dgm:presLayoutVars>
      </dgm:prSet>
      <dgm:spPr/>
    </dgm:pt>
    <dgm:pt modelId="{76BBC8F0-7D89-5248-9AB5-57F93DDD2E02}" type="pres">
      <dgm:prSet presAssocID="{13B016C2-3EA8-A04F-A4EF-90675BD1BDEB}" presName="parTxOnly" presStyleLbl="node1" presStyleIdx="0" presStyleCnt="3" custLinFactNeighborY="-12346">
        <dgm:presLayoutVars>
          <dgm:bulletEnabled val="1"/>
        </dgm:presLayoutVars>
      </dgm:prSet>
      <dgm:spPr/>
      <dgm:t>
        <a:bodyPr/>
        <a:lstStyle/>
        <a:p>
          <a:endParaRPr lang="en-US"/>
        </a:p>
      </dgm:t>
    </dgm:pt>
    <dgm:pt modelId="{8A51F980-FFF6-154A-BF5C-E12327E34777}" type="pres">
      <dgm:prSet presAssocID="{D8BD6A99-4EAA-FF40-BEBC-19F0619DA041}" presName="parSpace" presStyleCnt="0"/>
      <dgm:spPr/>
    </dgm:pt>
    <dgm:pt modelId="{05489AF9-DA56-B343-AB55-E81C7F173157}" type="pres">
      <dgm:prSet presAssocID="{22CDC79E-6BDF-894D-98D6-A2BA66CEC81D}" presName="parTxOnly" presStyleLbl="node1" presStyleIdx="1" presStyleCnt="3" custLinFactNeighborY="16667">
        <dgm:presLayoutVars>
          <dgm:bulletEnabled val="1"/>
        </dgm:presLayoutVars>
      </dgm:prSet>
      <dgm:spPr/>
      <dgm:t>
        <a:bodyPr/>
        <a:lstStyle/>
        <a:p>
          <a:endParaRPr lang="en-US"/>
        </a:p>
      </dgm:t>
    </dgm:pt>
    <dgm:pt modelId="{EBB5401A-10C4-8D4D-A4B4-D41351BBE2D6}" type="pres">
      <dgm:prSet presAssocID="{CFAD9D64-FCB3-DB4B-BE35-98353ED76FAE}" presName="parSpace" presStyleCnt="0"/>
      <dgm:spPr/>
    </dgm:pt>
    <dgm:pt modelId="{DB6DD8C4-6A0C-E243-906F-B64FA0D2751A}" type="pres">
      <dgm:prSet presAssocID="{570C6106-007A-4044-ADB2-0A4758002400}" presName="parTxOnly" presStyleLbl="node1" presStyleIdx="2" presStyleCnt="3" custLinFactNeighborX="14011">
        <dgm:presLayoutVars>
          <dgm:bulletEnabled val="1"/>
        </dgm:presLayoutVars>
      </dgm:prSet>
      <dgm:spPr/>
      <dgm:t>
        <a:bodyPr/>
        <a:lstStyle/>
        <a:p>
          <a:endParaRPr lang="en-US"/>
        </a:p>
      </dgm:t>
    </dgm:pt>
  </dgm:ptLst>
  <dgm:cxnLst>
    <dgm:cxn modelId="{81470FF9-9022-406A-9B02-2C056C540F1F}" type="presOf" srcId="{570C6106-007A-4044-ADB2-0A4758002400}" destId="{DB6DD8C4-6A0C-E243-906F-B64FA0D2751A}" srcOrd="0" destOrd="0" presId="urn:microsoft.com/office/officeart/2005/8/layout/hChevron3"/>
    <dgm:cxn modelId="{71CDD2E1-C69B-464E-92A9-1C2046558B48}" type="presOf" srcId="{13B016C2-3EA8-A04F-A4EF-90675BD1BDEB}" destId="{76BBC8F0-7D89-5248-9AB5-57F93DDD2E02}" srcOrd="0" destOrd="0" presId="urn:microsoft.com/office/officeart/2005/8/layout/hChevron3"/>
    <dgm:cxn modelId="{36893ED0-D05F-DE46-BFCF-C62BA2A1FFE1}" srcId="{33297C97-5C0F-1A4D-A8AC-DDD02625B135}" destId="{22CDC79E-6BDF-894D-98D6-A2BA66CEC81D}" srcOrd="1" destOrd="0" parTransId="{4CB5E52B-71EA-884B-AEB4-CE809E721E14}" sibTransId="{CFAD9D64-FCB3-DB4B-BE35-98353ED76FAE}"/>
    <dgm:cxn modelId="{4A103ED3-BD80-492A-B59E-32308EEC5590}" type="presOf" srcId="{33297C97-5C0F-1A4D-A8AC-DDD02625B135}" destId="{AB16A7EA-2902-6741-A10B-0CE754D1F1CE}" srcOrd="0" destOrd="0" presId="urn:microsoft.com/office/officeart/2005/8/layout/hChevron3"/>
    <dgm:cxn modelId="{A93E9284-43E0-46EE-904C-2399108AF84D}" type="presOf" srcId="{22CDC79E-6BDF-894D-98D6-A2BA66CEC81D}" destId="{05489AF9-DA56-B343-AB55-E81C7F173157}" srcOrd="0" destOrd="0" presId="urn:microsoft.com/office/officeart/2005/8/layout/hChevron3"/>
    <dgm:cxn modelId="{28E246D5-D36A-474C-AC95-D81E8793BE3E}" srcId="{33297C97-5C0F-1A4D-A8AC-DDD02625B135}" destId="{13B016C2-3EA8-A04F-A4EF-90675BD1BDEB}" srcOrd="0" destOrd="0" parTransId="{499E3406-63C7-F54F-874D-3291F8766A8C}" sibTransId="{D8BD6A99-4EAA-FF40-BEBC-19F0619DA041}"/>
    <dgm:cxn modelId="{F7AA87B4-14CC-C24B-B56D-AC1D0573B1B0}" srcId="{33297C97-5C0F-1A4D-A8AC-DDD02625B135}" destId="{570C6106-007A-4044-ADB2-0A4758002400}" srcOrd="2" destOrd="0" parTransId="{2D7E1898-07FC-8541-9E44-771522E54DA0}" sibTransId="{D10724A4-08EB-C748-951E-F471135EDAE1}"/>
    <dgm:cxn modelId="{340DF81A-C6EF-4ACC-87F0-3A245E25C0A5}" type="presParOf" srcId="{AB16A7EA-2902-6741-A10B-0CE754D1F1CE}" destId="{76BBC8F0-7D89-5248-9AB5-57F93DDD2E02}" srcOrd="0" destOrd="0" presId="urn:microsoft.com/office/officeart/2005/8/layout/hChevron3"/>
    <dgm:cxn modelId="{DCAF7DF5-F6B3-47D7-878D-6243D2DD3E56}" type="presParOf" srcId="{AB16A7EA-2902-6741-A10B-0CE754D1F1CE}" destId="{8A51F980-FFF6-154A-BF5C-E12327E34777}" srcOrd="1" destOrd="0" presId="urn:microsoft.com/office/officeart/2005/8/layout/hChevron3"/>
    <dgm:cxn modelId="{A30C8050-B83F-493E-B28D-5199841A3776}" type="presParOf" srcId="{AB16A7EA-2902-6741-A10B-0CE754D1F1CE}" destId="{05489AF9-DA56-B343-AB55-E81C7F173157}" srcOrd="2" destOrd="0" presId="urn:microsoft.com/office/officeart/2005/8/layout/hChevron3"/>
    <dgm:cxn modelId="{DCD8029A-1546-4DC3-9E0B-71200C1DF166}" type="presParOf" srcId="{AB16A7EA-2902-6741-A10B-0CE754D1F1CE}" destId="{EBB5401A-10C4-8D4D-A4B4-D41351BBE2D6}" srcOrd="3" destOrd="0" presId="urn:microsoft.com/office/officeart/2005/8/layout/hChevron3"/>
    <dgm:cxn modelId="{6869C331-F9A9-49F6-A0A1-E0FFA4A5DD00}" type="presParOf" srcId="{AB16A7EA-2902-6741-A10B-0CE754D1F1CE}" destId="{DB6DD8C4-6A0C-E243-906F-B64FA0D2751A}" srcOrd="4" destOrd="0" presId="urn:microsoft.com/office/officeart/2005/8/layout/hChevro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45E2A2-E63B-42D9-80C5-11636EAAA887}">
      <dsp:nvSpPr>
        <dsp:cNvPr id="0" name=""/>
        <dsp:cNvSpPr/>
      </dsp:nvSpPr>
      <dsp:spPr>
        <a:xfrm>
          <a:off x="1112402" y="206900"/>
          <a:ext cx="7060549" cy="6322530"/>
        </a:xfrm>
        <a:prstGeom prst="pie">
          <a:avLst>
            <a:gd name="adj1" fmla="val 16200000"/>
            <a:gd name="adj2" fmla="val 19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smtClean="0"/>
            <a:t>Leadership-System Capacity</a:t>
          </a:r>
          <a:endParaRPr lang="en-US" sz="2400" kern="1200" dirty="0"/>
        </a:p>
      </dsp:txBody>
      <dsp:txXfrm>
        <a:off x="4718326" y="884314"/>
        <a:ext cx="2059326" cy="1354827"/>
      </dsp:txXfrm>
    </dsp:sp>
    <dsp:sp modelId="{56CB2B4D-79D9-45AC-A0EC-1120F51803D9}">
      <dsp:nvSpPr>
        <dsp:cNvPr id="0" name=""/>
        <dsp:cNvSpPr/>
      </dsp:nvSpPr>
      <dsp:spPr>
        <a:xfrm>
          <a:off x="945637" y="123969"/>
          <a:ext cx="7252725" cy="6524228"/>
        </a:xfrm>
        <a:prstGeom prst="pie">
          <a:avLst>
            <a:gd name="adj1" fmla="val 198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0">
            <a:lnSpc>
              <a:spcPct val="90000"/>
            </a:lnSpc>
            <a:spcBef>
              <a:spcPct val="0"/>
            </a:spcBef>
            <a:spcAft>
              <a:spcPct val="35000"/>
            </a:spcAft>
          </a:pPr>
          <a:r>
            <a:rPr lang="en-US" sz="2300" kern="1200" dirty="0" smtClean="0"/>
            <a:t>Community-Support Implementation</a:t>
          </a:r>
          <a:endParaRPr lang="en-US" sz="2300" kern="1200" dirty="0"/>
        </a:p>
      </dsp:txBody>
      <dsp:txXfrm>
        <a:off x="5910300" y="2725894"/>
        <a:ext cx="2193086" cy="1320379"/>
      </dsp:txXfrm>
    </dsp:sp>
    <dsp:sp modelId="{C764C084-02D6-40EC-9844-3AB4A6DE0647}">
      <dsp:nvSpPr>
        <dsp:cNvPr id="0" name=""/>
        <dsp:cNvSpPr/>
      </dsp:nvSpPr>
      <dsp:spPr>
        <a:xfrm>
          <a:off x="991996" y="138838"/>
          <a:ext cx="7212129" cy="6524228"/>
        </a:xfrm>
        <a:prstGeom prst="pie">
          <a:avLst>
            <a:gd name="adj1" fmla="val 180000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smtClean="0"/>
            <a:t>Schools-Continuous Improvement</a:t>
          </a:r>
          <a:endParaRPr lang="en-US" sz="2400" kern="1200" dirty="0"/>
        </a:p>
      </dsp:txBody>
      <dsp:txXfrm>
        <a:off x="4675334" y="4565993"/>
        <a:ext cx="2103537" cy="1398048"/>
      </dsp:txXfrm>
    </dsp:sp>
    <dsp:sp modelId="{AC394B1A-5325-4153-B9B5-9BB1BD73A83D}">
      <dsp:nvSpPr>
        <dsp:cNvPr id="0" name=""/>
        <dsp:cNvSpPr/>
      </dsp:nvSpPr>
      <dsp:spPr>
        <a:xfrm>
          <a:off x="568218" y="-50664"/>
          <a:ext cx="7689589" cy="6582142"/>
        </a:xfrm>
        <a:prstGeom prst="pie">
          <a:avLst>
            <a:gd name="adj1" fmla="val 54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smtClean="0"/>
            <a:t>Alignment of Content, Instruction and Assessment</a:t>
          </a:r>
          <a:endParaRPr lang="en-US" sz="2400" kern="1200" dirty="0"/>
        </a:p>
      </dsp:txBody>
      <dsp:txXfrm>
        <a:off x="2087828" y="4415789"/>
        <a:ext cx="2242796" cy="1410459"/>
      </dsp:txXfrm>
    </dsp:sp>
    <dsp:sp modelId="{A66720EC-A329-45B2-A1A7-E0DECBEDC308}">
      <dsp:nvSpPr>
        <dsp:cNvPr id="0" name=""/>
        <dsp:cNvSpPr/>
      </dsp:nvSpPr>
      <dsp:spPr>
        <a:xfrm>
          <a:off x="367885" y="-65143"/>
          <a:ext cx="7480707" cy="6611100"/>
        </a:xfrm>
        <a:prstGeom prst="pie">
          <a:avLst>
            <a:gd name="adj1" fmla="val 9000000"/>
            <a:gd name="adj2" fmla="val 126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kern="1200" dirty="0" smtClean="0"/>
            <a:t>Professional Development to improve Content, Instruction, and Assessment</a:t>
          </a:r>
          <a:endParaRPr lang="en-US" sz="2000" kern="1200" dirty="0"/>
        </a:p>
      </dsp:txBody>
      <dsp:txXfrm>
        <a:off x="483657" y="2571426"/>
        <a:ext cx="2262023" cy="1337960"/>
      </dsp:txXfrm>
    </dsp:sp>
    <dsp:sp modelId="{F201A7CA-AEBA-444D-A267-27E5DC390AF1}">
      <dsp:nvSpPr>
        <dsp:cNvPr id="0" name=""/>
        <dsp:cNvSpPr/>
      </dsp:nvSpPr>
      <dsp:spPr>
        <a:xfrm>
          <a:off x="883184" y="-21735"/>
          <a:ext cx="7111447" cy="6448995"/>
        </a:xfrm>
        <a:prstGeom prst="pie">
          <a:avLst>
            <a:gd name="adj1" fmla="val 126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kern="1200" dirty="0" smtClean="0"/>
            <a:t>Instruction:  Effective Practices in Instruction/Assessment Student Engagement </a:t>
          </a:r>
          <a:endParaRPr lang="en-US" sz="2000" kern="1200" dirty="0"/>
        </a:p>
      </dsp:txBody>
      <dsp:txXfrm>
        <a:off x="2288541" y="669228"/>
        <a:ext cx="2074172" cy="13819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AF5AFE-8396-4954-A386-DF69076A13C8}">
      <dsp:nvSpPr>
        <dsp:cNvPr id="0" name=""/>
        <dsp:cNvSpPr/>
      </dsp:nvSpPr>
      <dsp:spPr>
        <a:xfrm rot="16200000">
          <a:off x="-137160" y="137160"/>
          <a:ext cx="2560320" cy="2286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Fluency</a:t>
          </a:r>
          <a:endParaRPr lang="en-US" sz="2400" kern="1200" dirty="0"/>
        </a:p>
      </dsp:txBody>
      <dsp:txXfrm rot="16200000">
        <a:off x="182879" y="-182879"/>
        <a:ext cx="1920240" cy="2286000"/>
      </dsp:txXfrm>
    </dsp:sp>
    <dsp:sp modelId="{61E0DD42-5FF8-4F0F-A03C-D963FC4245BC}">
      <dsp:nvSpPr>
        <dsp:cNvPr id="0" name=""/>
        <dsp:cNvSpPr/>
      </dsp:nvSpPr>
      <dsp:spPr>
        <a:xfrm>
          <a:off x="2286000" y="0"/>
          <a:ext cx="2286000" cy="256032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Deep Understanding</a:t>
          </a:r>
          <a:endParaRPr lang="en-US" sz="2100" kern="1200" dirty="0"/>
        </a:p>
      </dsp:txBody>
      <dsp:txXfrm>
        <a:off x="2286000" y="0"/>
        <a:ext cx="2286000" cy="1920240"/>
      </dsp:txXfrm>
    </dsp:sp>
    <dsp:sp modelId="{3F668591-4A7C-4096-89E2-0B1B0A904985}">
      <dsp:nvSpPr>
        <dsp:cNvPr id="0" name=""/>
        <dsp:cNvSpPr/>
      </dsp:nvSpPr>
      <dsp:spPr>
        <a:xfrm rot="10800000">
          <a:off x="0" y="2560320"/>
          <a:ext cx="2286000" cy="256032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Applications</a:t>
          </a:r>
          <a:endParaRPr lang="en-US" sz="2400" kern="1200" dirty="0"/>
        </a:p>
      </dsp:txBody>
      <dsp:txXfrm rot="10800000">
        <a:off x="0" y="3200400"/>
        <a:ext cx="2286000" cy="1920240"/>
      </dsp:txXfrm>
    </dsp:sp>
    <dsp:sp modelId="{8F8797DC-0060-433C-80FD-02688E101E2E}">
      <dsp:nvSpPr>
        <dsp:cNvPr id="0" name=""/>
        <dsp:cNvSpPr/>
      </dsp:nvSpPr>
      <dsp:spPr>
        <a:xfrm rot="5400000">
          <a:off x="2148840" y="2697480"/>
          <a:ext cx="2560320" cy="2286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Dual Intensity</a:t>
          </a:r>
          <a:endParaRPr lang="en-US" sz="2400" kern="1200" dirty="0"/>
        </a:p>
      </dsp:txBody>
      <dsp:txXfrm rot="5400000">
        <a:off x="2468880" y="3017520"/>
        <a:ext cx="1920240" cy="2286000"/>
      </dsp:txXfrm>
    </dsp:sp>
    <dsp:sp modelId="{79552958-8CC6-49BD-AEC5-F64A9DB0782E}">
      <dsp:nvSpPr>
        <dsp:cNvPr id="0" name=""/>
        <dsp:cNvSpPr/>
      </dsp:nvSpPr>
      <dsp:spPr>
        <a:xfrm>
          <a:off x="1600199" y="1920240"/>
          <a:ext cx="1371600" cy="128016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Rigor</a:t>
          </a:r>
          <a:endParaRPr lang="en-US" sz="2800" kern="1200" dirty="0"/>
        </a:p>
      </dsp:txBody>
      <dsp:txXfrm>
        <a:off x="1600199" y="1920240"/>
        <a:ext cx="1371600" cy="128016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D9B559-8A57-41C8-9395-ADCC25B50038}">
      <dsp:nvSpPr>
        <dsp:cNvPr id="0" name=""/>
        <dsp:cNvSpPr/>
      </dsp:nvSpPr>
      <dsp:spPr>
        <a:xfrm>
          <a:off x="1785" y="0"/>
          <a:ext cx="952127" cy="6019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Grade K</a:t>
          </a:r>
          <a:endParaRPr lang="en-US" sz="2300" kern="1200" dirty="0"/>
        </a:p>
      </dsp:txBody>
      <dsp:txXfrm>
        <a:off x="1785" y="0"/>
        <a:ext cx="952127" cy="1805940"/>
      </dsp:txXfrm>
    </dsp:sp>
    <dsp:sp modelId="{1FF402B9-0FC6-4C51-A6D4-77377377729F}">
      <dsp:nvSpPr>
        <dsp:cNvPr id="0" name=""/>
        <dsp:cNvSpPr/>
      </dsp:nvSpPr>
      <dsp:spPr>
        <a:xfrm>
          <a:off x="1025323" y="0"/>
          <a:ext cx="952127" cy="6019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Grade 1</a:t>
          </a:r>
          <a:endParaRPr lang="en-US" sz="2300" kern="1200" dirty="0"/>
        </a:p>
      </dsp:txBody>
      <dsp:txXfrm>
        <a:off x="1025323" y="0"/>
        <a:ext cx="952127" cy="1805940"/>
      </dsp:txXfrm>
    </dsp:sp>
    <dsp:sp modelId="{D759C0C8-B552-492D-B779-7E9624979ADF}">
      <dsp:nvSpPr>
        <dsp:cNvPr id="0" name=""/>
        <dsp:cNvSpPr/>
      </dsp:nvSpPr>
      <dsp:spPr>
        <a:xfrm>
          <a:off x="2048860" y="0"/>
          <a:ext cx="952127" cy="6019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Grade 2</a:t>
          </a:r>
          <a:endParaRPr lang="en-US" sz="2300" kern="1200" dirty="0"/>
        </a:p>
      </dsp:txBody>
      <dsp:txXfrm>
        <a:off x="2048860" y="0"/>
        <a:ext cx="952127" cy="1805940"/>
      </dsp:txXfrm>
    </dsp:sp>
    <dsp:sp modelId="{B6230618-E5F9-491D-BEB2-BF14D8AF0D9C}">
      <dsp:nvSpPr>
        <dsp:cNvPr id="0" name=""/>
        <dsp:cNvSpPr/>
      </dsp:nvSpPr>
      <dsp:spPr>
        <a:xfrm>
          <a:off x="3072398" y="0"/>
          <a:ext cx="952127" cy="6019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Grade 3</a:t>
          </a:r>
          <a:endParaRPr lang="en-US" sz="2300" kern="1200" dirty="0"/>
        </a:p>
      </dsp:txBody>
      <dsp:txXfrm>
        <a:off x="3072398" y="0"/>
        <a:ext cx="952127" cy="1805940"/>
      </dsp:txXfrm>
    </dsp:sp>
    <dsp:sp modelId="{7E7F8760-FAA7-461C-9BC0-54C669FAA397}">
      <dsp:nvSpPr>
        <dsp:cNvPr id="0" name=""/>
        <dsp:cNvSpPr/>
      </dsp:nvSpPr>
      <dsp:spPr>
        <a:xfrm>
          <a:off x="4095936" y="0"/>
          <a:ext cx="952127" cy="6019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Grade 4</a:t>
          </a:r>
          <a:endParaRPr lang="en-US" sz="2300" kern="1200" dirty="0"/>
        </a:p>
      </dsp:txBody>
      <dsp:txXfrm>
        <a:off x="4095936" y="0"/>
        <a:ext cx="952127" cy="1805940"/>
      </dsp:txXfrm>
    </dsp:sp>
    <dsp:sp modelId="{4A903E5A-9B99-4EFF-BB71-9B6528988FDF}">
      <dsp:nvSpPr>
        <dsp:cNvPr id="0" name=""/>
        <dsp:cNvSpPr/>
      </dsp:nvSpPr>
      <dsp:spPr>
        <a:xfrm>
          <a:off x="5105401" y="0"/>
          <a:ext cx="952127" cy="6019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Grade 5</a:t>
          </a:r>
          <a:endParaRPr lang="en-US" sz="2300" kern="1200" dirty="0"/>
        </a:p>
      </dsp:txBody>
      <dsp:txXfrm>
        <a:off x="5105401" y="0"/>
        <a:ext cx="952127" cy="1805940"/>
      </dsp:txXfrm>
    </dsp:sp>
    <dsp:sp modelId="{55F158A7-982F-4F07-B891-9B48D5F3560C}">
      <dsp:nvSpPr>
        <dsp:cNvPr id="0" name=""/>
        <dsp:cNvSpPr/>
      </dsp:nvSpPr>
      <dsp:spPr>
        <a:xfrm>
          <a:off x="6172203" y="0"/>
          <a:ext cx="952127" cy="6019800"/>
        </a:xfrm>
        <a:prstGeom prst="roundRect">
          <a:avLst>
            <a:gd name="adj" fmla="val 10000"/>
          </a:avLst>
        </a:prstGeom>
        <a:solidFill>
          <a:schemeClr val="bg2">
            <a:lumMod val="9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Grade 6</a:t>
          </a:r>
          <a:endParaRPr lang="en-US" sz="2300" kern="1200" dirty="0"/>
        </a:p>
      </dsp:txBody>
      <dsp:txXfrm>
        <a:off x="6172203" y="0"/>
        <a:ext cx="952127" cy="1805940"/>
      </dsp:txXfrm>
    </dsp:sp>
    <dsp:sp modelId="{A5E06FD9-DCB2-4A88-8F99-C928D88098A9}">
      <dsp:nvSpPr>
        <dsp:cNvPr id="0" name=""/>
        <dsp:cNvSpPr/>
      </dsp:nvSpPr>
      <dsp:spPr>
        <a:xfrm>
          <a:off x="7166548" y="0"/>
          <a:ext cx="952127" cy="6019800"/>
        </a:xfrm>
        <a:prstGeom prst="roundRect">
          <a:avLst>
            <a:gd name="adj" fmla="val 10000"/>
          </a:avLst>
        </a:prstGeom>
        <a:solidFill>
          <a:schemeClr val="bg2">
            <a:lumMod val="9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Grade 7</a:t>
          </a:r>
          <a:endParaRPr lang="en-US" sz="2300" kern="1200" dirty="0"/>
        </a:p>
      </dsp:txBody>
      <dsp:txXfrm>
        <a:off x="7166548" y="0"/>
        <a:ext cx="952127" cy="1805940"/>
      </dsp:txXfrm>
    </dsp:sp>
    <dsp:sp modelId="{86348904-89C6-4DFC-834A-A75930561BA2}">
      <dsp:nvSpPr>
        <dsp:cNvPr id="0" name=""/>
        <dsp:cNvSpPr/>
      </dsp:nvSpPr>
      <dsp:spPr>
        <a:xfrm>
          <a:off x="8190086" y="0"/>
          <a:ext cx="952127" cy="6019800"/>
        </a:xfrm>
        <a:prstGeom prst="roundRect">
          <a:avLst>
            <a:gd name="adj" fmla="val 10000"/>
          </a:avLst>
        </a:prstGeom>
        <a:solidFill>
          <a:schemeClr val="bg2">
            <a:lumMod val="9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Grade 8</a:t>
          </a:r>
          <a:endParaRPr lang="en-US" sz="2300" kern="1200" dirty="0"/>
        </a:p>
      </dsp:txBody>
      <dsp:txXfrm>
        <a:off x="8190086" y="0"/>
        <a:ext cx="952127" cy="18059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50C588-696F-450A-848A-DC0DD9E4AC8F}">
      <dsp:nvSpPr>
        <dsp:cNvPr id="0" name=""/>
        <dsp:cNvSpPr/>
      </dsp:nvSpPr>
      <dsp:spPr>
        <a:xfrm>
          <a:off x="1944655" y="1748150"/>
          <a:ext cx="1061839" cy="10397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Current Standard</a:t>
          </a:r>
          <a:endParaRPr lang="en-US" sz="1400" kern="1200" dirty="0"/>
        </a:p>
      </dsp:txBody>
      <dsp:txXfrm>
        <a:off x="1944655" y="1748150"/>
        <a:ext cx="1061839" cy="1039787"/>
      </dsp:txXfrm>
    </dsp:sp>
    <dsp:sp modelId="{08D83571-9106-4B70-844E-7B6C2C54ACDC}">
      <dsp:nvSpPr>
        <dsp:cNvPr id="0" name=""/>
        <dsp:cNvSpPr/>
      </dsp:nvSpPr>
      <dsp:spPr>
        <a:xfrm rot="13696745">
          <a:off x="1302887" y="1305274"/>
          <a:ext cx="944944" cy="35488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2A7681-21CC-45D4-B63A-4C95CF0EBD7D}">
      <dsp:nvSpPr>
        <dsp:cNvPr id="0" name=""/>
        <dsp:cNvSpPr/>
      </dsp:nvSpPr>
      <dsp:spPr>
        <a:xfrm>
          <a:off x="1138331" y="843639"/>
          <a:ext cx="645192" cy="5728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Prior Standard</a:t>
          </a:r>
          <a:endParaRPr lang="en-US" sz="1000" kern="1200" dirty="0"/>
        </a:p>
      </dsp:txBody>
      <dsp:txXfrm>
        <a:off x="1138331" y="843639"/>
        <a:ext cx="645192" cy="572853"/>
      </dsp:txXfrm>
    </dsp:sp>
    <dsp:sp modelId="{1AF4D90E-86AF-4FEA-B82A-508B44AE2BC7}">
      <dsp:nvSpPr>
        <dsp:cNvPr id="0" name=""/>
        <dsp:cNvSpPr/>
      </dsp:nvSpPr>
      <dsp:spPr>
        <a:xfrm rot="16126856">
          <a:off x="2082509" y="1154338"/>
          <a:ext cx="746284" cy="35488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0CB8C0-CD91-448B-8CCC-223D7CE2165C}">
      <dsp:nvSpPr>
        <dsp:cNvPr id="0" name=""/>
        <dsp:cNvSpPr/>
      </dsp:nvSpPr>
      <dsp:spPr>
        <a:xfrm>
          <a:off x="2144450" y="691036"/>
          <a:ext cx="606526" cy="535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Prior Standard</a:t>
          </a:r>
          <a:endParaRPr lang="en-US" sz="1000" kern="1200" dirty="0"/>
        </a:p>
      </dsp:txBody>
      <dsp:txXfrm>
        <a:off x="2144450" y="691036"/>
        <a:ext cx="606526" cy="535372"/>
      </dsp:txXfrm>
    </dsp:sp>
    <dsp:sp modelId="{829264C6-5C75-47EE-BBA6-E49EF7945563}">
      <dsp:nvSpPr>
        <dsp:cNvPr id="0" name=""/>
        <dsp:cNvSpPr/>
      </dsp:nvSpPr>
      <dsp:spPr>
        <a:xfrm rot="18362614">
          <a:off x="2629430" y="1261386"/>
          <a:ext cx="899138" cy="35488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BA377A-D064-408B-911C-212B9CB7B2D4}">
      <dsp:nvSpPr>
        <dsp:cNvPr id="0" name=""/>
        <dsp:cNvSpPr/>
      </dsp:nvSpPr>
      <dsp:spPr>
        <a:xfrm>
          <a:off x="3034893" y="788584"/>
          <a:ext cx="617265" cy="5734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Prior Standard</a:t>
          </a:r>
          <a:endParaRPr lang="en-US" sz="1000" kern="1200" dirty="0"/>
        </a:p>
      </dsp:txBody>
      <dsp:txXfrm>
        <a:off x="3034893" y="788584"/>
        <a:ext cx="617265" cy="573473"/>
      </dsp:txXfrm>
    </dsp:sp>
    <dsp:sp modelId="{4319A145-DEAE-44B9-8FEF-E5C1C5C4C1E8}">
      <dsp:nvSpPr>
        <dsp:cNvPr id="0" name=""/>
        <dsp:cNvSpPr/>
      </dsp:nvSpPr>
      <dsp:spPr>
        <a:xfrm rot="7650750" flipH="1">
          <a:off x="1647981" y="2697883"/>
          <a:ext cx="544939" cy="35488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D79C5C-DAB3-46BE-9AA0-B7758EB15FFC}">
      <dsp:nvSpPr>
        <dsp:cNvPr id="0" name=""/>
        <dsp:cNvSpPr/>
      </dsp:nvSpPr>
      <dsp:spPr>
        <a:xfrm>
          <a:off x="1090897" y="3120318"/>
          <a:ext cx="730396" cy="5601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Future Standard</a:t>
          </a:r>
          <a:endParaRPr lang="en-US" sz="1000" kern="1200" dirty="0"/>
        </a:p>
      </dsp:txBody>
      <dsp:txXfrm>
        <a:off x="1090897" y="3120318"/>
        <a:ext cx="730396" cy="560189"/>
      </dsp:txXfrm>
    </dsp:sp>
    <dsp:sp modelId="{893E14D5-49FC-466A-833B-E55F1226BC2B}">
      <dsp:nvSpPr>
        <dsp:cNvPr id="0" name=""/>
        <dsp:cNvSpPr/>
      </dsp:nvSpPr>
      <dsp:spPr>
        <a:xfrm rot="13661223">
          <a:off x="2799408" y="2680451"/>
          <a:ext cx="506573" cy="35488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99E7FF-2924-438B-86F6-8BF257866D6A}">
      <dsp:nvSpPr>
        <dsp:cNvPr id="0" name=""/>
        <dsp:cNvSpPr/>
      </dsp:nvSpPr>
      <dsp:spPr>
        <a:xfrm>
          <a:off x="3130419" y="3072883"/>
          <a:ext cx="663418" cy="5002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Future Standard</a:t>
          </a:r>
          <a:endParaRPr lang="en-US" sz="1000" kern="1200" dirty="0"/>
        </a:p>
      </dsp:txBody>
      <dsp:txXfrm>
        <a:off x="3130419" y="3072883"/>
        <a:ext cx="663418" cy="500213"/>
      </dsp:txXfrm>
    </dsp:sp>
    <dsp:sp modelId="{94211A21-0394-4E6E-84C3-D6C33B24724D}">
      <dsp:nvSpPr>
        <dsp:cNvPr id="0" name=""/>
        <dsp:cNvSpPr/>
      </dsp:nvSpPr>
      <dsp:spPr>
        <a:xfrm rot="16200000">
          <a:off x="2296086" y="2872340"/>
          <a:ext cx="428104" cy="35488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7CC183-FAF7-4C50-A80E-6AF2D1523A1A}">
      <dsp:nvSpPr>
        <dsp:cNvPr id="0" name=""/>
        <dsp:cNvSpPr/>
      </dsp:nvSpPr>
      <dsp:spPr>
        <a:xfrm>
          <a:off x="2144607" y="3310047"/>
          <a:ext cx="701230" cy="5576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Future Standard</a:t>
          </a:r>
          <a:endParaRPr lang="en-US" sz="1000" kern="1200" dirty="0"/>
        </a:p>
      </dsp:txBody>
      <dsp:txXfrm>
        <a:off x="2144607" y="3310047"/>
        <a:ext cx="701230" cy="55763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BBC8F0-7D89-5248-9AB5-57F93DDD2E02}">
      <dsp:nvSpPr>
        <dsp:cNvPr id="0" name=""/>
        <dsp:cNvSpPr/>
      </dsp:nvSpPr>
      <dsp:spPr>
        <a:xfrm>
          <a:off x="3241" y="0"/>
          <a:ext cx="2834925" cy="457200"/>
        </a:xfrm>
        <a:prstGeom prst="homePlate">
          <a:avLst/>
        </a:prstGeom>
        <a:gradFill rotWithShape="1">
          <a:gsLst>
            <a:gs pos="0">
              <a:schemeClr val="accent3">
                <a:tint val="98000"/>
                <a:shade val="25000"/>
                <a:satMod val="250000"/>
              </a:schemeClr>
            </a:gs>
            <a:gs pos="68000">
              <a:schemeClr val="accent3">
                <a:tint val="86000"/>
                <a:satMod val="115000"/>
              </a:schemeClr>
            </a:gs>
            <a:gs pos="100000">
              <a:schemeClr val="accent3">
                <a:tint val="50000"/>
                <a:satMod val="1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satMod val="105000"/>
              <a:alpha val="48000"/>
            </a:scheme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pitchFamily="34" charset="0"/>
              <a:cs typeface="Arial" pitchFamily="34" charset="0"/>
            </a:rPr>
            <a:t>K-2</a:t>
          </a:r>
          <a:endParaRPr lang="en-US" sz="2400" kern="1200" dirty="0">
            <a:solidFill>
              <a:schemeClr val="tx1"/>
            </a:solidFill>
            <a:latin typeface="Arial" pitchFamily="34" charset="0"/>
            <a:cs typeface="Arial" pitchFamily="34" charset="0"/>
          </a:endParaRPr>
        </a:p>
      </dsp:txBody>
      <dsp:txXfrm>
        <a:off x="3241" y="0"/>
        <a:ext cx="2834925" cy="457200"/>
      </dsp:txXfrm>
    </dsp:sp>
    <dsp:sp modelId="{05489AF9-DA56-B343-AB55-E81C7F173157}">
      <dsp:nvSpPr>
        <dsp:cNvPr id="0" name=""/>
        <dsp:cNvSpPr/>
      </dsp:nvSpPr>
      <dsp:spPr>
        <a:xfrm>
          <a:off x="2271182" y="0"/>
          <a:ext cx="2834925" cy="457200"/>
        </a:xfrm>
        <a:prstGeom prst="chevron">
          <a:avLst/>
        </a:prstGeom>
        <a:gradFill rotWithShape="1">
          <a:gsLst>
            <a:gs pos="0">
              <a:schemeClr val="accent1">
                <a:tint val="98000"/>
                <a:shade val="25000"/>
                <a:satMod val="250000"/>
              </a:schemeClr>
            </a:gs>
            <a:gs pos="68000">
              <a:schemeClr val="accent1">
                <a:tint val="86000"/>
                <a:satMod val="115000"/>
              </a:schemeClr>
            </a:gs>
            <a:gs pos="100000">
              <a:schemeClr val="accent1">
                <a:tint val="50000"/>
                <a:satMod val="150000"/>
              </a:schemeClr>
            </a:gs>
          </a:gsLst>
          <a:path path="circle">
            <a:fillToRect l="50000" t="130000" r="50000" b="-30000"/>
          </a:path>
        </a:gradFill>
        <a:ln w="9525" cap="flat" cmpd="sng" algn="ctr">
          <a:solidFill>
            <a:schemeClr val="accent1">
              <a:shade val="50000"/>
              <a:satMod val="103000"/>
            </a:schemeClr>
          </a:solidFill>
          <a:prstDash val="solid"/>
        </a:ln>
        <a:effectLst>
          <a:outerShdw blurRad="57150" dist="38100" dir="5400000" algn="ctr" rotWithShape="0">
            <a:schemeClr val="accent1">
              <a:shade val="9000"/>
              <a:satMod val="105000"/>
              <a:alpha val="48000"/>
            </a:scheme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latin typeface="Arial" pitchFamily="34" charset="0"/>
              <a:cs typeface="Arial" pitchFamily="34" charset="0"/>
            </a:rPr>
            <a:t>3-5</a:t>
          </a:r>
          <a:endParaRPr lang="en-US" sz="2400" kern="1200" dirty="0">
            <a:solidFill>
              <a:schemeClr val="bg1"/>
            </a:solidFill>
            <a:latin typeface="Arial" pitchFamily="34" charset="0"/>
            <a:cs typeface="Arial" pitchFamily="34" charset="0"/>
          </a:endParaRPr>
        </a:p>
      </dsp:txBody>
      <dsp:txXfrm>
        <a:off x="2271182" y="0"/>
        <a:ext cx="2834925" cy="457200"/>
      </dsp:txXfrm>
    </dsp:sp>
    <dsp:sp modelId="{DB6DD8C4-6A0C-E243-906F-B64FA0D2751A}">
      <dsp:nvSpPr>
        <dsp:cNvPr id="0" name=""/>
        <dsp:cNvSpPr/>
      </dsp:nvSpPr>
      <dsp:spPr>
        <a:xfrm>
          <a:off x="4542364" y="0"/>
          <a:ext cx="2834925" cy="457200"/>
        </a:xfrm>
        <a:prstGeom prst="chevron">
          <a:avLst/>
        </a:prstGeom>
        <a:gradFill rotWithShape="1">
          <a:gsLst>
            <a:gs pos="0">
              <a:schemeClr val="accent4">
                <a:tint val="98000"/>
                <a:shade val="25000"/>
                <a:satMod val="250000"/>
              </a:schemeClr>
            </a:gs>
            <a:gs pos="68000">
              <a:schemeClr val="accent4">
                <a:tint val="86000"/>
                <a:satMod val="115000"/>
              </a:schemeClr>
            </a:gs>
            <a:gs pos="100000">
              <a:schemeClr val="accent4">
                <a:tint val="50000"/>
                <a:satMod val="150000"/>
              </a:schemeClr>
            </a:gs>
          </a:gsLst>
          <a:path path="circle">
            <a:fillToRect l="50000" t="130000" r="50000" b="-30000"/>
          </a:path>
        </a:gradFill>
        <a:ln>
          <a:noFill/>
        </a:ln>
        <a:effectLst>
          <a:outerShdw blurRad="57150" dist="38100" dir="5400000" algn="ctr" rotWithShape="0">
            <a:schemeClr val="accent4">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4"/>
        </a:lnRef>
        <a:fillRef idx="3">
          <a:schemeClr val="accent4"/>
        </a:fillRef>
        <a:effectRef idx="3">
          <a:schemeClr val="accent4"/>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pitchFamily="34" charset="0"/>
              <a:cs typeface="Arial" pitchFamily="34" charset="0"/>
            </a:rPr>
            <a:t>6-8</a:t>
          </a:r>
          <a:endParaRPr lang="en-US" sz="2400" kern="1200" dirty="0">
            <a:solidFill>
              <a:schemeClr val="tx1"/>
            </a:solidFill>
            <a:latin typeface="Arial" pitchFamily="34" charset="0"/>
            <a:cs typeface="Arial" pitchFamily="34" charset="0"/>
          </a:endParaRPr>
        </a:p>
      </dsp:txBody>
      <dsp:txXfrm>
        <a:off x="4542364" y="0"/>
        <a:ext cx="2834925" cy="45720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 val="177094822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0"/>
            <a:ext cx="3038049" cy="464820"/>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2036" eaLnBrk="0" hangingPunct="0">
              <a:defRPr sz="1200">
                <a:latin typeface="Arial" pitchFamily="34" charset="0"/>
                <a:ea typeface="Arial Unicode MS" pitchFamily="34" charset="-128"/>
                <a:cs typeface="+mn-cs"/>
              </a:defRPr>
            </a:lvl1pPr>
          </a:lstStyle>
          <a:p>
            <a:pPr>
              <a:defRPr/>
            </a:pPr>
            <a:endParaRPr lang="en-US" dirty="0"/>
          </a:p>
        </p:txBody>
      </p:sp>
      <p:sp>
        <p:nvSpPr>
          <p:cNvPr id="14339" name="Rectangle 3"/>
          <p:cNvSpPr>
            <a:spLocks noGrp="1" noChangeArrowheads="1"/>
          </p:cNvSpPr>
          <p:nvPr>
            <p:ph type="dt" idx="1"/>
          </p:nvPr>
        </p:nvSpPr>
        <p:spPr bwMode="auto">
          <a:xfrm>
            <a:off x="3972351" y="0"/>
            <a:ext cx="3038049" cy="464820"/>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2036" eaLnBrk="0" hangingPunct="0">
              <a:defRPr sz="1200">
                <a:latin typeface="Arial" pitchFamily="34" charset="0"/>
                <a:ea typeface="Arial Unicode MS" pitchFamily="34" charset="-128"/>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34302" y="4415790"/>
            <a:ext cx="5141796" cy="4183380"/>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4342" name="Rectangle 6"/>
          <p:cNvSpPr>
            <a:spLocks noGrp="1" noChangeArrowheads="1"/>
          </p:cNvSpPr>
          <p:nvPr>
            <p:ph type="ftr" sz="quarter" idx="4"/>
          </p:nvPr>
        </p:nvSpPr>
        <p:spPr bwMode="auto">
          <a:xfrm>
            <a:off x="1" y="8831580"/>
            <a:ext cx="3038049" cy="464820"/>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2036" eaLnBrk="0" hangingPunct="0">
              <a:defRPr sz="1200">
                <a:latin typeface="Arial" pitchFamily="34" charset="0"/>
                <a:ea typeface="Arial Unicode MS" pitchFamily="34" charset="-128"/>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3972351" y="8831580"/>
            <a:ext cx="3038049" cy="464820"/>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2036" eaLnBrk="0" hangingPunct="0">
              <a:defRPr sz="1200">
                <a:latin typeface="Arial" pitchFamily="34" charset="0"/>
                <a:ea typeface="Arial Unicode MS" pitchFamily="34" charset="-128"/>
                <a:cs typeface="+mn-cs"/>
              </a:defRPr>
            </a:lvl1pPr>
          </a:lstStyle>
          <a:p>
            <a:pPr>
              <a:defRPr/>
            </a:pPr>
            <a:fld id="{A0B21606-9243-423C-9C03-F9E1279FDFE6}" type="slidenum">
              <a:rPr lang="en-US" smtClean="0"/>
              <a:pPr>
                <a:defRPr/>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 val="273177312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34" charset="0"/>
        <a:ea typeface="Arial Unicode MS" pitchFamily="34" charset="-128"/>
        <a:cs typeface="Arial Unicode MS" pitchFamily="34" charset="-128"/>
      </a:defRPr>
    </a:lvl1pPr>
    <a:lvl2pPr marL="457200" algn="l" rtl="0" eaLnBrk="0" fontAlgn="base" hangingPunct="0">
      <a:spcBef>
        <a:spcPct val="30000"/>
      </a:spcBef>
      <a:spcAft>
        <a:spcPct val="0"/>
      </a:spcAft>
      <a:defRPr sz="1200" kern="1200">
        <a:solidFill>
          <a:schemeClr val="tx1"/>
        </a:solidFill>
        <a:latin typeface="Arial" pitchFamily="34" charset="0"/>
        <a:ea typeface="Arial Unicode MS" pitchFamily="34" charset="-128"/>
        <a:cs typeface="Arial Unicode MS" pitchFamily="34" charset="-128"/>
      </a:defRPr>
    </a:lvl2pPr>
    <a:lvl3pPr marL="914400" algn="l" rtl="0" eaLnBrk="0" fontAlgn="base" hangingPunct="0">
      <a:spcBef>
        <a:spcPct val="30000"/>
      </a:spcBef>
      <a:spcAft>
        <a:spcPct val="0"/>
      </a:spcAft>
      <a:defRPr sz="1200" kern="1200">
        <a:solidFill>
          <a:schemeClr val="tx1"/>
        </a:solidFill>
        <a:latin typeface="Arial" pitchFamily="34" charset="0"/>
        <a:ea typeface="Arial Unicode MS" pitchFamily="34" charset="-128"/>
        <a:cs typeface="Arial Unicode MS" pitchFamily="34" charset="-128"/>
      </a:defRPr>
    </a:lvl3pPr>
    <a:lvl4pPr marL="1371600" algn="l" rtl="0" eaLnBrk="0" fontAlgn="base" hangingPunct="0">
      <a:spcBef>
        <a:spcPct val="30000"/>
      </a:spcBef>
      <a:spcAft>
        <a:spcPct val="0"/>
      </a:spcAft>
      <a:defRPr sz="1200" kern="1200">
        <a:solidFill>
          <a:schemeClr val="tx1"/>
        </a:solidFill>
        <a:latin typeface="Arial" pitchFamily="34" charset="0"/>
        <a:ea typeface="Arial Unicode MS" pitchFamily="34" charset="-128"/>
        <a:cs typeface="Arial Unicode MS" pitchFamily="34" charset="-128"/>
      </a:defRPr>
    </a:lvl4pPr>
    <a:lvl5pPr marL="1828800" algn="l" rtl="0" eaLnBrk="0" fontAlgn="base" hangingPunct="0">
      <a:spcBef>
        <a:spcPct val="30000"/>
      </a:spcBef>
      <a:spcAft>
        <a:spcPct val="0"/>
      </a:spcAft>
      <a:defRPr sz="1200" kern="1200">
        <a:solidFill>
          <a:schemeClr val="tx1"/>
        </a:solidFill>
        <a:latin typeface="Arial" pitchFamily="34" charset="0"/>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smtClean="0"/>
              <a:t>Focus</a:t>
            </a:r>
          </a:p>
          <a:p>
            <a:pPr>
              <a:buFont typeface="Arial" pitchFamily="34" charset="0"/>
              <a:buChar char="•"/>
            </a:pPr>
            <a:r>
              <a:rPr lang="en-US" dirty="0" smtClean="0"/>
              <a:t>Narrow the content, </a:t>
            </a:r>
            <a:r>
              <a:rPr lang="en-US" b="1" dirty="0" smtClean="0"/>
              <a:t>spend more time on fewer topics</a:t>
            </a:r>
            <a:r>
              <a:rPr lang="en-US" dirty="0" smtClean="0"/>
              <a:t>, get direction from Critical Areas at each grade level/Iowa Core standards  - </a:t>
            </a:r>
            <a:r>
              <a:rPr lang="en-US" b="1" dirty="0" smtClean="0"/>
              <a:t>(Shifting from Mile wide,</a:t>
            </a:r>
            <a:r>
              <a:rPr lang="en-US" b="1" baseline="0" dirty="0" smtClean="0"/>
              <a:t> inch thick approach)</a:t>
            </a:r>
            <a:endParaRPr lang="en-US" b="1" dirty="0" smtClean="0"/>
          </a:p>
          <a:p>
            <a:pPr>
              <a:buFont typeface="Arial" pitchFamily="34" charset="0"/>
              <a:buChar char="•"/>
            </a:pPr>
            <a:r>
              <a:rPr lang="en-US" dirty="0" smtClean="0"/>
              <a:t>Focus instructional time on </a:t>
            </a:r>
            <a:r>
              <a:rPr lang="en-US" b="1" dirty="0" smtClean="0"/>
              <a:t>priority concepts</a:t>
            </a:r>
          </a:p>
          <a:p>
            <a:pPr>
              <a:buFont typeface="Arial" pitchFamily="34" charset="0"/>
              <a:buChar char="•"/>
            </a:pPr>
            <a:r>
              <a:rPr lang="en-US" dirty="0" smtClean="0"/>
              <a:t>Give the students the </a:t>
            </a:r>
            <a:r>
              <a:rPr lang="en-US" b="1" dirty="0" smtClean="0"/>
              <a:t>gift of time </a:t>
            </a:r>
            <a:r>
              <a:rPr lang="en-US" dirty="0" smtClean="0"/>
              <a:t>(allows time for students to engage in mathematical practices)  </a:t>
            </a:r>
          </a:p>
          <a:p>
            <a:r>
              <a:rPr lang="en-US" dirty="0" smtClean="0"/>
              <a:t> </a:t>
            </a:r>
          </a:p>
          <a:p>
            <a:r>
              <a:rPr lang="en-US" b="1" dirty="0" smtClean="0"/>
              <a:t>Coherence</a:t>
            </a:r>
          </a:p>
          <a:p>
            <a:pPr>
              <a:buFont typeface="Arial" pitchFamily="34" charset="0"/>
              <a:buChar char="•"/>
            </a:pPr>
            <a:r>
              <a:rPr lang="en-US" dirty="0" smtClean="0"/>
              <a:t>Students are able to </a:t>
            </a:r>
            <a:r>
              <a:rPr lang="en-US" b="1" dirty="0" smtClean="0"/>
              <a:t>connect from </a:t>
            </a:r>
            <a:r>
              <a:rPr lang="en-US" dirty="0" smtClean="0"/>
              <a:t>previous years and carry forward</a:t>
            </a:r>
          </a:p>
          <a:p>
            <a:pPr>
              <a:buFont typeface="Arial" pitchFamily="34" charset="0"/>
              <a:buChar char="•"/>
            </a:pPr>
            <a:r>
              <a:rPr lang="en-US" dirty="0" smtClean="0"/>
              <a:t>Use </a:t>
            </a:r>
            <a:r>
              <a:rPr lang="en-US" b="1" dirty="0" smtClean="0"/>
              <a:t>learning progressions </a:t>
            </a:r>
            <a:r>
              <a:rPr lang="en-US" dirty="0" smtClean="0"/>
              <a:t>as they are developed to </a:t>
            </a:r>
            <a:r>
              <a:rPr lang="en-US" b="1" dirty="0" smtClean="0"/>
              <a:t>help clarify coherence</a:t>
            </a:r>
          </a:p>
          <a:p>
            <a:pPr>
              <a:buFont typeface="Arial" pitchFamily="34" charset="0"/>
              <a:buChar char="•"/>
            </a:pPr>
            <a:r>
              <a:rPr lang="en-US" dirty="0" smtClean="0"/>
              <a:t>Make </a:t>
            </a:r>
            <a:r>
              <a:rPr lang="en-US" b="1" dirty="0" smtClean="0"/>
              <a:t>tighter vertical connections</a:t>
            </a:r>
          </a:p>
          <a:p>
            <a:r>
              <a:rPr lang="en-US" dirty="0" smtClean="0"/>
              <a:t> </a:t>
            </a:r>
          </a:p>
          <a:p>
            <a:r>
              <a:rPr lang="en-US" b="1" dirty="0" smtClean="0"/>
              <a:t>Rigor:  If you have a</a:t>
            </a:r>
            <a:r>
              <a:rPr lang="en-US" b="1" baseline="0" dirty="0" smtClean="0"/>
              <a:t> Rigorous classroom then, you must have: </a:t>
            </a:r>
            <a:endParaRPr lang="en-US" b="1" dirty="0" smtClean="0"/>
          </a:p>
          <a:p>
            <a:r>
              <a:rPr lang="en-US" b="1" dirty="0" smtClean="0"/>
              <a:t>Fluency</a:t>
            </a:r>
          </a:p>
          <a:p>
            <a:pPr>
              <a:buFont typeface="Arial" pitchFamily="34" charset="0"/>
              <a:buChar char="•"/>
            </a:pPr>
            <a:r>
              <a:rPr lang="en-US" dirty="0" smtClean="0">
                <a:solidFill>
                  <a:srgbClr val="FF0000"/>
                </a:solidFill>
              </a:rPr>
              <a:t>Fluency </a:t>
            </a:r>
            <a:r>
              <a:rPr lang="en-US" b="1" dirty="0" smtClean="0">
                <a:solidFill>
                  <a:srgbClr val="FF0000"/>
                </a:solidFill>
              </a:rPr>
              <a:t>inside of problem situations</a:t>
            </a:r>
          </a:p>
          <a:p>
            <a:pPr>
              <a:buFont typeface="Arial" pitchFamily="34" charset="0"/>
              <a:buChar char="•"/>
            </a:pPr>
            <a:r>
              <a:rPr lang="en-US" dirty="0" smtClean="0"/>
              <a:t>Students as they problem solve are able to </a:t>
            </a:r>
            <a:r>
              <a:rPr lang="en-US" b="1" dirty="0" smtClean="0"/>
              <a:t>call upon skills that move them forward in solving the problem without having to revisit how to do the skill</a:t>
            </a:r>
          </a:p>
          <a:p>
            <a:pPr>
              <a:buFont typeface="Arial" pitchFamily="34" charset="0"/>
              <a:buChar char="•"/>
            </a:pPr>
            <a:r>
              <a:rPr lang="en-US" dirty="0" smtClean="0"/>
              <a:t>**Caution: Do not take this shift out of context and assume it is meaning an isolated procedural fluency,</a:t>
            </a:r>
            <a:r>
              <a:rPr lang="en-US" b="1" dirty="0" smtClean="0"/>
              <a:t> it is meant to be done in context of all of the 6 shifts together. </a:t>
            </a:r>
            <a:r>
              <a:rPr lang="en-US" dirty="0" smtClean="0"/>
              <a:t>For example, practicing by completing 50 problems of the same type will build a skill in isolation but not build deep understanding or address dual intensity**</a:t>
            </a:r>
          </a:p>
          <a:p>
            <a:r>
              <a:rPr lang="en-US" dirty="0" smtClean="0"/>
              <a:t> </a:t>
            </a:r>
          </a:p>
          <a:p>
            <a:r>
              <a:rPr lang="en-US" b="1" dirty="0" smtClean="0"/>
              <a:t>Deep Understanding</a:t>
            </a:r>
          </a:p>
          <a:p>
            <a:pPr>
              <a:buFont typeface="Arial" pitchFamily="34" charset="0"/>
              <a:buChar char="•"/>
            </a:pPr>
            <a:r>
              <a:rPr lang="en-US" dirty="0" smtClean="0"/>
              <a:t>Deep </a:t>
            </a:r>
            <a:r>
              <a:rPr lang="en-US" b="1" dirty="0" smtClean="0"/>
              <a:t>conceptual understanding of priority concepts</a:t>
            </a:r>
            <a:r>
              <a:rPr lang="en-US" dirty="0" smtClean="0"/>
              <a:t>, show mastery at a deep level</a:t>
            </a:r>
          </a:p>
          <a:p>
            <a:pPr>
              <a:buFont typeface="Arial" pitchFamily="34" charset="0"/>
              <a:buChar char="•"/>
            </a:pPr>
            <a:r>
              <a:rPr lang="en-US" b="1" dirty="0" smtClean="0"/>
              <a:t>Students are the ones to articulate mathematical reasoning</a:t>
            </a:r>
          </a:p>
          <a:p>
            <a:pPr>
              <a:buFont typeface="Arial" pitchFamily="34" charset="0"/>
              <a:buChar char="•"/>
            </a:pPr>
            <a:r>
              <a:rPr lang="en-US" dirty="0" smtClean="0"/>
              <a:t>Create opportunities for students to understand </a:t>
            </a:r>
            <a:r>
              <a:rPr lang="en-US" b="1" dirty="0" smtClean="0"/>
              <a:t>ideas from a variety of access points</a:t>
            </a:r>
          </a:p>
          <a:p>
            <a:r>
              <a:rPr lang="en-US" dirty="0" smtClean="0"/>
              <a:t> </a:t>
            </a:r>
          </a:p>
          <a:p>
            <a:r>
              <a:rPr lang="en-US" b="1" dirty="0" smtClean="0"/>
              <a:t>Application</a:t>
            </a:r>
          </a:p>
          <a:p>
            <a:pPr>
              <a:buFont typeface="Arial" pitchFamily="34" charset="0"/>
              <a:buChar char="•"/>
            </a:pPr>
            <a:r>
              <a:rPr lang="en-US" dirty="0" smtClean="0"/>
              <a:t>Apply math in </a:t>
            </a:r>
            <a:r>
              <a:rPr lang="en-US" b="1" dirty="0" smtClean="0"/>
              <a:t>other content areas and situations</a:t>
            </a:r>
          </a:p>
          <a:p>
            <a:pPr>
              <a:buFont typeface="Arial" pitchFamily="34" charset="0"/>
              <a:buChar char="•"/>
            </a:pPr>
            <a:r>
              <a:rPr lang="en-US" dirty="0" smtClean="0"/>
              <a:t>Engage in real world experiences</a:t>
            </a:r>
          </a:p>
          <a:p>
            <a:pPr>
              <a:buFont typeface="Arial" pitchFamily="34" charset="0"/>
              <a:buChar char="•"/>
            </a:pPr>
            <a:r>
              <a:rPr lang="en-US" dirty="0" smtClean="0"/>
              <a:t>Problems need to be problematic (too much info, incomplete info, decision making,...)</a:t>
            </a:r>
          </a:p>
          <a:p>
            <a:pPr>
              <a:buFont typeface="Arial" pitchFamily="34" charset="0"/>
              <a:buChar char="•"/>
            </a:pPr>
            <a:r>
              <a:rPr lang="en-US" b="1" dirty="0" smtClean="0"/>
              <a:t>Rich tasks are required here</a:t>
            </a:r>
          </a:p>
          <a:p>
            <a:r>
              <a:rPr lang="en-US" dirty="0" smtClean="0"/>
              <a:t> </a:t>
            </a:r>
          </a:p>
          <a:p>
            <a:r>
              <a:rPr lang="en-US" b="1" dirty="0" smtClean="0"/>
              <a:t>Dual Intensity</a:t>
            </a:r>
          </a:p>
          <a:p>
            <a:pPr>
              <a:buFont typeface="Arial" pitchFamily="34" charset="0"/>
              <a:buChar char="•"/>
            </a:pPr>
            <a:r>
              <a:rPr lang="en-US" dirty="0" smtClean="0"/>
              <a:t>Math work should result in both </a:t>
            </a:r>
            <a:r>
              <a:rPr lang="en-US" b="1" dirty="0" smtClean="0"/>
              <a:t>procedural fluencies and conceptual understanding</a:t>
            </a:r>
          </a:p>
          <a:p>
            <a:pPr>
              <a:buFont typeface="Arial" pitchFamily="34" charset="0"/>
              <a:buChar char="•"/>
            </a:pPr>
            <a:r>
              <a:rPr lang="en-US" b="1" dirty="0" smtClean="0"/>
              <a:t>Balance</a:t>
            </a:r>
            <a:r>
              <a:rPr lang="en-US" dirty="0" smtClean="0"/>
              <a:t> of fluency and application work</a:t>
            </a:r>
          </a:p>
          <a:p>
            <a:r>
              <a:rPr lang="en-US" dirty="0" smtClean="0"/>
              <a:t> </a:t>
            </a:r>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ONE document for Iowa Core mathematics and ONE document for Iowa Core ELA.  They can be found on the same website as the Essential Concepts and Skills for Science, Social studies,</a:t>
            </a:r>
            <a:r>
              <a:rPr lang="en-US" baseline="0" dirty="0" smtClean="0"/>
              <a:t> and 21</a:t>
            </a:r>
            <a:r>
              <a:rPr lang="en-US" baseline="30000" dirty="0" smtClean="0"/>
              <a:t>st</a:t>
            </a:r>
            <a:r>
              <a:rPr lang="en-US" baseline="0" dirty="0" smtClean="0"/>
              <a:t> Century Skills:  educateiowa.gov/</a:t>
            </a:r>
          </a:p>
          <a:p>
            <a:endParaRPr lang="en-US" baseline="0" dirty="0" smtClean="0"/>
          </a:p>
          <a:p>
            <a:r>
              <a:rPr lang="en-US" baseline="0" dirty="0" smtClean="0"/>
              <a:t>All of these documents are referred to as Iowa Core (not common core, national core, etc.)</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Ten standards were added to the CCSS when it was adopted to be the IC. Two of the standards are in second</a:t>
            </a:r>
          </a:p>
          <a:p>
            <a:r>
              <a:rPr lang="en-US" dirty="0" smtClean="0"/>
              <a:t>grade (labeled IA1 and IA2) and </a:t>
            </a:r>
            <a:r>
              <a:rPr lang="en-US" b="1" dirty="0" smtClean="0"/>
              <a:t>eight</a:t>
            </a:r>
            <a:r>
              <a:rPr lang="en-US" dirty="0" smtClean="0"/>
              <a:t> are found in the High School area. A paragraph was added to the seventh of</a:t>
            </a:r>
          </a:p>
          <a:p>
            <a:r>
              <a:rPr lang="en-US" dirty="0" smtClean="0"/>
              <a:t>the “Standards for Mathematical Practice” (which you will see in a few minutes).</a:t>
            </a:r>
          </a:p>
          <a:p>
            <a:endParaRPr lang="en-US" dirty="0" smtClean="0"/>
          </a:p>
          <a:p>
            <a:r>
              <a:rPr lang="en-US" dirty="0" smtClean="0"/>
              <a:t>A way to distinguish this document from the previous Iowa Core, is to refer to it as the “2010 Version.”</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p:spPr>
        <p:txBody>
          <a:bodyPr/>
          <a:lstStyle/>
          <a:p>
            <a:pPr defTabSz="903793" eaLnBrk="1" hangingPunct="1">
              <a:spcBef>
                <a:spcPct val="0"/>
              </a:spcBef>
              <a:defRPr/>
            </a:pPr>
            <a:r>
              <a:rPr lang="en-US" dirty="0" smtClean="0"/>
              <a:t>English Language Arts and Mathematics CCSS are just the beginning. . .</a:t>
            </a:r>
            <a:r>
              <a:rPr lang="en-US" b="1" dirty="0" smtClean="0"/>
              <a:t>more subject area standards </a:t>
            </a:r>
            <a:r>
              <a:rPr lang="en-US" dirty="0" smtClean="0"/>
              <a:t>are being developed.</a:t>
            </a:r>
          </a:p>
          <a:p>
            <a:pPr defTabSz="903793" eaLnBrk="1" hangingPunct="1">
              <a:spcBef>
                <a:spcPct val="0"/>
              </a:spcBef>
              <a:defRPr/>
            </a:pPr>
            <a:endParaRPr lang="en-US" dirty="0" smtClean="0"/>
          </a:p>
          <a:p>
            <a:pPr defTabSz="903793" eaLnBrk="1" hangingPunct="1">
              <a:spcBef>
                <a:spcPct val="0"/>
              </a:spcBef>
              <a:defRPr/>
            </a:pPr>
            <a:r>
              <a:rPr lang="en-US" dirty="0" smtClean="0"/>
              <a:t>We can support each other now </a:t>
            </a:r>
            <a:r>
              <a:rPr lang="en-US" b="1" dirty="0" smtClean="0"/>
              <a:t>– we have unit development opportunity, collaborations across borders, collaboration across state lines and multitude of resources on the Common Core….</a:t>
            </a:r>
          </a:p>
          <a:p>
            <a:pPr defTabSz="903793" eaLnBrk="1" hangingPunct="1">
              <a:spcBef>
                <a:spcPct val="0"/>
              </a:spcBef>
              <a:defRPr/>
            </a:pPr>
            <a:endParaRPr lang="en-US" dirty="0" smtClean="0"/>
          </a:p>
          <a:p>
            <a:pPr defTabSz="903793" eaLnBrk="1" hangingPunct="1">
              <a:spcBef>
                <a:spcPct val="0"/>
              </a:spcBef>
              <a:defRPr/>
            </a:pPr>
            <a:r>
              <a:rPr lang="en-US" b="1" dirty="0" smtClean="0"/>
              <a:t>Collaborate to develop and share common resources across district and state lines.</a:t>
            </a:r>
          </a:p>
          <a:p>
            <a:pPr defTabSz="903793" eaLnBrk="1" hangingPunct="1">
              <a:spcBef>
                <a:spcPct val="0"/>
              </a:spcBef>
              <a:defRPr/>
            </a:pPr>
            <a:endParaRPr lang="en-US" dirty="0" smtClean="0"/>
          </a:p>
          <a:p>
            <a:pPr eaLnBrk="1" hangingPunct="1">
              <a:spcBef>
                <a:spcPct val="0"/>
              </a:spcBef>
            </a:pPr>
            <a:endParaRPr lang="en-US" dirty="0" smtClean="0"/>
          </a:p>
        </p:txBody>
      </p:sp>
      <p:sp>
        <p:nvSpPr>
          <p:cNvPr id="29699" name="Slide Number Placeholder 3"/>
          <p:cNvSpPr>
            <a:spLocks noGrp="1"/>
          </p:cNvSpPr>
          <p:nvPr>
            <p:ph type="sldNum" sz="quarter" idx="5"/>
          </p:nvPr>
        </p:nvSpPr>
        <p:spPr>
          <a:noFill/>
        </p:spPr>
        <p:txBody>
          <a:bodyPr/>
          <a:lstStyle/>
          <a:p>
            <a:fld id="{DB9D3DA4-A590-41E4-AAC3-713FFE01704D}" type="slidenum">
              <a:rPr lang="en-US" smtClean="0">
                <a:cs typeface="Arial Unicode MS" pitchFamily="34" charset="-128"/>
              </a:rPr>
              <a:pPr/>
              <a:t>13</a:t>
            </a:fld>
            <a:endParaRPr lang="en-US" dirty="0" smtClean="0">
              <a:cs typeface="Arial Unicode MS" pitchFamily="34" charset="-128"/>
            </a:endParaRPr>
          </a:p>
        </p:txBody>
      </p:sp>
      <p:sp>
        <p:nvSpPr>
          <p:cNvPr id="29700" name="Footer Placeholder 4"/>
          <p:cNvSpPr>
            <a:spLocks noGrp="1"/>
          </p:cNvSpPr>
          <p:nvPr>
            <p:ph type="ftr" sz="quarter" idx="4"/>
          </p:nvPr>
        </p:nvSpPr>
        <p:spPr>
          <a:noFill/>
        </p:spPr>
        <p:txBody>
          <a:bodyPr/>
          <a:lstStyle/>
          <a:p>
            <a:endParaRPr lang="en-US" dirty="0" smtClean="0">
              <a:cs typeface="Arial Unicode MS"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4 parts to this slide</a:t>
            </a:r>
          </a:p>
          <a:p>
            <a:endParaRPr lang="en-US" dirty="0" smtClean="0"/>
          </a:p>
          <a:p>
            <a:r>
              <a:rPr lang="en-US" dirty="0" smtClean="0"/>
              <a:t>Allow time for</a:t>
            </a:r>
            <a:r>
              <a:rPr lang="en-US" baseline="0" dirty="0" smtClean="0"/>
              <a:t> participants to read slide.</a:t>
            </a:r>
          </a:p>
          <a:p>
            <a:endParaRPr lang="en-US" baseline="0" dirty="0" smtClean="0"/>
          </a:p>
          <a:p>
            <a:endParaRPr lang="en-US" baseline="0" dirty="0" smtClean="0"/>
          </a:p>
          <a:p>
            <a:r>
              <a:rPr lang="en-US" dirty="0" smtClean="0"/>
              <a:t>Student zip code reference means that whether students</a:t>
            </a:r>
            <a:r>
              <a:rPr lang="en-US" baseline="0" dirty="0" smtClean="0"/>
              <a:t> </a:t>
            </a:r>
            <a:r>
              <a:rPr lang="en-US" dirty="0" smtClean="0"/>
              <a:t>are across the country, across the state, or across a large</a:t>
            </a:r>
            <a:r>
              <a:rPr lang="en-US" baseline="0" dirty="0" smtClean="0"/>
              <a:t> </a:t>
            </a:r>
            <a:r>
              <a:rPr lang="en-US" dirty="0" smtClean="0"/>
              <a:t>city, the standards and expectations for students are the</a:t>
            </a:r>
            <a:r>
              <a:rPr lang="en-US" baseline="0" dirty="0" smtClean="0"/>
              <a:t> </a:t>
            </a:r>
            <a:r>
              <a:rPr lang="en-US" dirty="0" smtClean="0"/>
              <a:t>same.</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14</a:t>
            </a:fld>
            <a:endParaRPr lang="en-US" dirty="0"/>
          </a:p>
        </p:txBody>
      </p:sp>
    </p:spTree>
    <p:extLst>
      <p:ext uri="{BB962C8B-B14F-4D97-AF65-F5344CB8AC3E}">
        <p14:creationId xmlns:mc="http://schemas.openxmlformats.org/markup-compatibility/2006" xmlns:mv="urn:schemas-microsoft-com:mac:vml" xmlns:p14="http://schemas.microsoft.com/office/powerpoint/2010/main" xmlns="" val="3434815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p:spPr>
        <p:txBody>
          <a:bodyPr/>
          <a:lstStyle/>
          <a:p>
            <a:endParaRPr lang="en-US" dirty="0" smtClean="0"/>
          </a:p>
        </p:txBody>
      </p:sp>
      <p:sp>
        <p:nvSpPr>
          <p:cNvPr id="32771" name="Slide Number Placeholder 3"/>
          <p:cNvSpPr>
            <a:spLocks noGrp="1"/>
          </p:cNvSpPr>
          <p:nvPr>
            <p:ph type="sldNum" sz="quarter" idx="5"/>
          </p:nvPr>
        </p:nvSpPr>
        <p:spPr>
          <a:noFill/>
        </p:spPr>
        <p:txBody>
          <a:bodyPr/>
          <a:lstStyle/>
          <a:p>
            <a:fld id="{A987146E-F7B0-4993-833F-DB74D9046112}" type="slidenum">
              <a:rPr lang="en-US" smtClean="0">
                <a:cs typeface="Arial Unicode MS" pitchFamily="34" charset="-128"/>
              </a:rPr>
              <a:pPr/>
              <a:t>15</a:t>
            </a:fld>
            <a:endParaRPr lang="en-US" dirty="0" smtClean="0">
              <a:cs typeface="Arial Unicode MS"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everyone open their book and note how easy the table of contents is.  Then turn page to introduction:  and the first bullet is a good reminder that the Iowa Cores Characteristics of Effective Instruction is still a vital component to the Iowa Core of Mathematics.</a:t>
            </a:r>
          </a:p>
          <a:p>
            <a:r>
              <a:rPr lang="en-US" dirty="0" smtClean="0"/>
              <a:t>Refer to their Standards Book and turn to page 8</a:t>
            </a:r>
          </a:p>
          <a:p>
            <a:endParaRPr lang="en-US" dirty="0" smtClean="0"/>
          </a:p>
          <a:p>
            <a:r>
              <a:rPr lang="en-US" dirty="0" smtClean="0"/>
              <a:t>The Standards for Mathematical Practice describe ways in which </a:t>
            </a:r>
            <a:r>
              <a:rPr lang="en-US" b="1" dirty="0" smtClean="0"/>
              <a:t>developing student practitioners of the discipline of mathematics</a:t>
            </a:r>
            <a:r>
              <a:rPr lang="en-US" dirty="0" smtClean="0"/>
              <a:t> increasingly ought to engage with the subject matter as they grow in mathematical maturity and expertise throughout the elementary, middle and high school years. (IC p. 10)</a:t>
            </a:r>
          </a:p>
          <a:p>
            <a:endParaRPr lang="en-US" dirty="0" smtClean="0"/>
          </a:p>
          <a:p>
            <a:r>
              <a:rPr lang="en-US" dirty="0" smtClean="0"/>
              <a:t>These practices were adapted from </a:t>
            </a:r>
            <a:r>
              <a:rPr lang="en-US" b="1" dirty="0" smtClean="0"/>
              <a:t>NCTM process</a:t>
            </a:r>
            <a:r>
              <a:rPr lang="en-US" b="1" baseline="0" dirty="0" smtClean="0"/>
              <a:t> </a:t>
            </a:r>
            <a:r>
              <a:rPr lang="en-US" b="1" dirty="0" smtClean="0"/>
              <a:t>standards</a:t>
            </a:r>
            <a:r>
              <a:rPr lang="en-US" dirty="0" smtClean="0"/>
              <a:t> and the strands of mathematical proficiency specified in the National Research Council’s report ‘</a:t>
            </a:r>
            <a:r>
              <a:rPr lang="en-US" b="1" dirty="0" smtClean="0"/>
              <a:t>Adding It Up’.</a:t>
            </a:r>
            <a:endParaRPr lang="en-US" b="1"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Open your book to page 8 – 10 </a:t>
            </a:r>
          </a:p>
          <a:p>
            <a:r>
              <a:rPr lang="en-US" b="1" dirty="0" smtClean="0"/>
              <a:t>These practices rest on "processes and proficiencies" </a:t>
            </a:r>
            <a:r>
              <a:rPr lang="en-US" dirty="0" smtClean="0"/>
              <a:t>with longstanding importance in mathematics education. </a:t>
            </a:r>
          </a:p>
          <a:p>
            <a:r>
              <a:rPr lang="en-US" dirty="0" smtClean="0"/>
              <a:t>These are </a:t>
            </a:r>
            <a:r>
              <a:rPr lang="en-US" b="1" dirty="0" smtClean="0"/>
              <a:t>consistent K-12 </a:t>
            </a:r>
            <a:r>
              <a:rPr lang="en-US" dirty="0" smtClean="0"/>
              <a:t>and should closely connect with the Standards for Mathematical Content.</a:t>
            </a:r>
          </a:p>
          <a:p>
            <a:endParaRPr lang="en-US" dirty="0" smtClean="0"/>
          </a:p>
          <a:p>
            <a:r>
              <a:rPr lang="en-US" dirty="0" smtClean="0"/>
              <a:t>To emphasize the Mathematical Practices, the CCSS gives them their own distinct section, but they are not to be thought of as a separate skill set to be handled in special lessons or supplements. </a:t>
            </a:r>
            <a:r>
              <a:rPr lang="en-US" b="1" dirty="0" smtClean="0"/>
              <a:t>The intent is that these </a:t>
            </a:r>
            <a:r>
              <a:rPr lang="en-US" b="1" i="1" dirty="0" smtClean="0"/>
              <a:t>essential mathematical habits of mind and action</a:t>
            </a:r>
            <a:r>
              <a:rPr lang="en-US" b="1" dirty="0" smtClean="0"/>
              <a:t> pervade the curriculum and pedagogy of mathematics, K–12, in age-appropriate ways. </a:t>
            </a:r>
            <a:r>
              <a:rPr lang="en-US" dirty="0" smtClean="0"/>
              <a:t>This document interprets and illustrates each of the eight Mathematical Practices as they might be exemplified in grades K–5. </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purpose of this slide is to emphasize that the Standards for Mathematical Practices are reiterated at the beginning of each conceptual category.</a:t>
            </a:r>
          </a:p>
          <a:p>
            <a:pPr eaLnBrk="1" hangingPunct="1">
              <a:spcBef>
                <a:spcPct val="0"/>
              </a:spcBef>
            </a:pPr>
            <a:r>
              <a:rPr lang="en-US" b="1" dirty="0" smtClean="0"/>
              <a:t>The left hand column is</a:t>
            </a:r>
            <a:r>
              <a:rPr lang="en-US" b="1" baseline="0" dirty="0" smtClean="0"/>
              <a:t> </a:t>
            </a:r>
            <a:r>
              <a:rPr lang="en-US" b="1" dirty="0" smtClean="0"/>
              <a:t>important. </a:t>
            </a:r>
            <a:r>
              <a:rPr lang="en-US" dirty="0" smtClean="0"/>
              <a:t>This slide is showing</a:t>
            </a:r>
            <a:r>
              <a:rPr lang="en-US" baseline="0" dirty="0" smtClean="0"/>
              <a:t> </a:t>
            </a:r>
            <a:r>
              <a:rPr lang="en-US" dirty="0" smtClean="0"/>
              <a:t>where the Mathematical Practices are found on the overview page for each conceptual category and each grade level. (Overview slide)</a:t>
            </a:r>
          </a:p>
          <a:p>
            <a:pPr eaLnBrk="1" hangingPunct="1">
              <a:spcBef>
                <a:spcPct val="0"/>
              </a:spcBef>
            </a:pPr>
            <a:endParaRPr lang="en-US" dirty="0" smtClean="0"/>
          </a:p>
          <a:p>
            <a:pPr eaLnBrk="1" hangingPunct="1">
              <a:spcBef>
                <a:spcPct val="0"/>
              </a:spcBef>
            </a:pPr>
            <a:r>
              <a:rPr lang="en-US" dirty="0" smtClean="0"/>
              <a:t>Page 60 for 1</a:t>
            </a:r>
            <a:r>
              <a:rPr lang="en-US" baseline="30000" dirty="0" smtClean="0"/>
              <a:t>st</a:t>
            </a:r>
            <a:r>
              <a:rPr lang="en-US" baseline="0" dirty="0" smtClean="0"/>
              <a:t> Concept Category for HS Math</a:t>
            </a:r>
            <a:endParaRPr lang="en-US" dirty="0" smtClean="0"/>
          </a:p>
        </p:txBody>
      </p:sp>
      <p:sp>
        <p:nvSpPr>
          <p:cNvPr id="43012" name="Slide Number Placeholder 3"/>
          <p:cNvSpPr>
            <a:spLocks noGrp="1"/>
          </p:cNvSpPr>
          <p:nvPr>
            <p:ph type="sldNum" sz="quarter" idx="5"/>
          </p:nvPr>
        </p:nvSpPr>
        <p:spPr bwMode="auto">
          <a:noFill/>
          <a:ln>
            <a:miter lim="800000"/>
            <a:headEnd/>
            <a:tailEnd/>
          </a:ln>
        </p:spPr>
        <p:txBody>
          <a:bodyPr/>
          <a:lstStyle/>
          <a:p>
            <a:fld id="{77C219BB-3405-6E43-B673-77A276BF9098}" type="slidenum">
              <a:rPr lang="en-US"/>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r>
              <a:rPr lang="en-US" dirty="0" smtClean="0">
                <a:latin typeface="Times New Roman" pitchFamily="18" charset="0"/>
              </a:rPr>
              <a:t>See notes on next slide as well as on facilitator’s guide for Activity 1.</a:t>
            </a:r>
          </a:p>
        </p:txBody>
      </p:sp>
      <p:sp>
        <p:nvSpPr>
          <p:cNvPr id="37891" name="Slide Number Placeholder 3"/>
          <p:cNvSpPr>
            <a:spLocks noGrp="1"/>
          </p:cNvSpPr>
          <p:nvPr>
            <p:ph type="sldNum" sz="quarter" idx="5"/>
          </p:nvPr>
        </p:nvSpPr>
        <p:spPr>
          <a:noFill/>
        </p:spPr>
        <p:txBody>
          <a:bodyPr/>
          <a:lstStyle/>
          <a:p>
            <a:fld id="{154170A9-06D9-4B37-BF96-FBC690E354BA}" type="slidenum">
              <a:rPr lang="en-US" smtClean="0">
                <a:latin typeface="Times New Roman" pitchFamily="18" charset="0"/>
                <a:cs typeface="Arial Unicode MS" pitchFamily="34" charset="-128"/>
              </a:rPr>
              <a:pPr/>
              <a:t>19</a:t>
            </a:fld>
            <a:endParaRPr lang="en-US" dirty="0" smtClean="0">
              <a:latin typeface="Times New Roman" pitchFamily="18" charset="0"/>
              <a:cs typeface="Arial Unicode MS" pitchFamily="34" charset="-128"/>
            </a:endParaRPr>
          </a:p>
        </p:txBody>
      </p:sp>
      <p:sp>
        <p:nvSpPr>
          <p:cNvPr id="37892" name="Footer Placeholder 4"/>
          <p:cNvSpPr>
            <a:spLocks noGrp="1"/>
          </p:cNvSpPr>
          <p:nvPr>
            <p:ph type="ftr" sz="quarter" idx="4"/>
          </p:nvPr>
        </p:nvSpPr>
        <p:spPr>
          <a:noFill/>
        </p:spPr>
        <p:txBody>
          <a:bodyPr/>
          <a:lstStyle/>
          <a:p>
            <a:endParaRPr lang="en-US" dirty="0" smtClean="0">
              <a:cs typeface="Arial Unicode MS"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txBox="1">
            <a:spLocks noGrp="1" noChangeArrowheads="1"/>
          </p:cNvSpPr>
          <p:nvPr/>
        </p:nvSpPr>
        <p:spPr bwMode="auto">
          <a:xfrm>
            <a:off x="3972351" y="8831580"/>
            <a:ext cx="3038049" cy="464820"/>
          </a:xfrm>
          <a:prstGeom prst="rect">
            <a:avLst/>
          </a:prstGeom>
          <a:noFill/>
          <a:ln w="9525">
            <a:noFill/>
            <a:miter lim="800000"/>
            <a:headEnd/>
            <a:tailEnd/>
          </a:ln>
        </p:spPr>
        <p:txBody>
          <a:bodyPr lIns="93172" tIns="46586" rIns="93172" bIns="46586" anchor="b"/>
          <a:lstStyle/>
          <a:p>
            <a:pPr algn="r" defTabSz="932036" eaLnBrk="0" hangingPunct="0"/>
            <a:fld id="{6A83ED29-C1F8-4934-999B-C4259621B46A}" type="slidenum">
              <a:rPr lang="en-US" sz="1200">
                <a:latin typeface="Arial" pitchFamily="34" charset="0"/>
                <a:ea typeface="Arial Unicode MS" pitchFamily="34" charset="-128"/>
                <a:cs typeface="Arial Unicode MS" pitchFamily="34" charset="-128"/>
              </a:rPr>
              <a:pPr algn="r" defTabSz="932036" eaLnBrk="0" hangingPunct="0"/>
              <a:t>2</a:t>
            </a:fld>
            <a:endParaRPr lang="en-US" sz="1200" dirty="0">
              <a:latin typeface="Arial" pitchFamily="34" charset="0"/>
              <a:ea typeface="Arial Unicode MS" pitchFamily="34" charset="-128"/>
              <a:cs typeface="Arial Unicode MS" pitchFamily="34" charset="-128"/>
            </a:endParaRPr>
          </a:p>
        </p:txBody>
      </p:sp>
      <p:sp>
        <p:nvSpPr>
          <p:cNvPr id="17410" name="Slide Image Placeholder 1"/>
          <p:cNvSpPr>
            <a:spLocks noGrp="1" noRot="1" noChangeAspect="1" noTextEdit="1"/>
          </p:cNvSpPr>
          <p:nvPr>
            <p:ph type="sldImg"/>
          </p:nvPr>
        </p:nvSpPr>
        <p:spPr>
          <a:ln/>
        </p:spPr>
      </p:sp>
      <p:sp>
        <p:nvSpPr>
          <p:cNvPr id="17411" name="Slide Number Placeholder 3"/>
          <p:cNvSpPr txBox="1">
            <a:spLocks noGrp="1"/>
          </p:cNvSpPr>
          <p:nvPr/>
        </p:nvSpPr>
        <p:spPr bwMode="auto">
          <a:xfrm>
            <a:off x="3972351" y="8831580"/>
            <a:ext cx="3038049" cy="464820"/>
          </a:xfrm>
          <a:prstGeom prst="rect">
            <a:avLst/>
          </a:prstGeom>
          <a:noFill/>
          <a:ln w="9525">
            <a:noFill/>
            <a:miter lim="800000"/>
            <a:headEnd/>
            <a:tailEnd/>
          </a:ln>
        </p:spPr>
        <p:txBody>
          <a:bodyPr lIns="93172" tIns="46586" rIns="93172" bIns="46586" anchor="b"/>
          <a:lstStyle/>
          <a:p>
            <a:pPr algn="r" defTabSz="932036" eaLnBrk="0" hangingPunct="0"/>
            <a:fld id="{1364370B-5057-4BCC-8540-4B5844417199}" type="slidenum">
              <a:rPr lang="en-US" sz="1200">
                <a:latin typeface="Arial" pitchFamily="34" charset="0"/>
                <a:ea typeface="Arial Unicode MS" pitchFamily="34" charset="-128"/>
                <a:cs typeface="Arial Unicode MS" pitchFamily="34" charset="-128"/>
              </a:rPr>
              <a:pPr algn="r" defTabSz="932036" eaLnBrk="0" hangingPunct="0"/>
              <a:t>2</a:t>
            </a:fld>
            <a:endParaRPr lang="en-US" sz="1200" dirty="0">
              <a:latin typeface="Arial" pitchFamily="34" charset="0"/>
              <a:ea typeface="Arial Unicode MS" pitchFamily="34" charset="-128"/>
              <a:cs typeface="Arial Unicode MS" pitchFamily="34" charset="-128"/>
            </a:endParaRPr>
          </a:p>
        </p:txBody>
      </p:sp>
      <p:sp>
        <p:nvSpPr>
          <p:cNvPr id="17412" name="Footer Placeholder 4"/>
          <p:cNvSpPr>
            <a:spLocks noGrp="1"/>
          </p:cNvSpPr>
          <p:nvPr>
            <p:ph type="ftr" sz="quarter" idx="4"/>
          </p:nvPr>
        </p:nvSpPr>
        <p:spPr>
          <a:noFill/>
        </p:spPr>
        <p:txBody>
          <a:bodyPr/>
          <a:lstStyle/>
          <a:p>
            <a:endParaRPr lang="en-US" dirty="0" smtClean="0">
              <a:cs typeface="Arial Unicode MS" pitchFamily="34" charset="-128"/>
            </a:endParaRPr>
          </a:p>
        </p:txBody>
      </p:sp>
      <p:sp>
        <p:nvSpPr>
          <p:cNvPr id="17413" name="Notes Placeholder 5"/>
          <p:cNvSpPr>
            <a:spLocks noGrp="1"/>
          </p:cNvSpPr>
          <p:nvPr>
            <p:ph type="body" idx="1"/>
          </p:nvPr>
        </p:nvSpPr>
        <p:spPr>
          <a:noFill/>
          <a:ln/>
        </p:spPr>
        <p:txBody>
          <a:bodyPr/>
          <a:lstStyle/>
          <a:p>
            <a:r>
              <a:rPr lang="en-US" dirty="0" smtClean="0"/>
              <a:t>Introductions</a:t>
            </a:r>
          </a:p>
          <a:p>
            <a:endParaRPr lang="en-US" dirty="0" smtClean="0"/>
          </a:p>
          <a:p>
            <a:r>
              <a:rPr lang="en-US" smtClean="0"/>
              <a:t>CHANGE</a:t>
            </a:r>
            <a:r>
              <a:rPr lang="en-US" baseline="0" smtClean="0"/>
              <a:t> POLL SITES </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r>
              <a:rPr lang="en-US" dirty="0" smtClean="0">
                <a:latin typeface="Times New Roman" pitchFamily="18" charset="0"/>
              </a:rPr>
              <a:t>Write the mathematical</a:t>
            </a:r>
            <a:r>
              <a:rPr lang="en-US" baseline="0" dirty="0" smtClean="0">
                <a:latin typeface="Times New Roman" pitchFamily="18" charset="0"/>
              </a:rPr>
              <a:t> practices on the tables tents.</a:t>
            </a:r>
          </a:p>
          <a:p>
            <a:endParaRPr lang="en-US" baseline="0" dirty="0" smtClean="0">
              <a:latin typeface="Times New Roman" pitchFamily="18" charset="0"/>
            </a:endParaRPr>
          </a:p>
          <a:p>
            <a:r>
              <a:rPr lang="en-US" baseline="0" dirty="0" smtClean="0">
                <a:latin typeface="Times New Roman" pitchFamily="18" charset="0"/>
              </a:rPr>
              <a:t>Read and do problem</a:t>
            </a:r>
          </a:p>
          <a:p>
            <a:endParaRPr lang="en-US" baseline="0" dirty="0" smtClean="0">
              <a:latin typeface="Times New Roman" pitchFamily="18" charset="0"/>
            </a:endParaRPr>
          </a:p>
          <a:p>
            <a:r>
              <a:rPr lang="en-US" baseline="0" dirty="0" smtClean="0">
                <a:latin typeface="Times New Roman" pitchFamily="18" charset="0"/>
              </a:rPr>
              <a:t>Read the 2 mathematical practices – discuss with your table </a:t>
            </a:r>
          </a:p>
          <a:p>
            <a:r>
              <a:rPr lang="en-US" baseline="0" dirty="0" smtClean="0">
                <a:latin typeface="Times New Roman" pitchFamily="18" charset="0"/>
              </a:rPr>
              <a:t>Then</a:t>
            </a:r>
          </a:p>
          <a:p>
            <a:endParaRPr lang="en-US" baseline="0" dirty="0" smtClean="0">
              <a:latin typeface="Times New Roman" pitchFamily="18" charset="0"/>
            </a:endParaRPr>
          </a:p>
          <a:p>
            <a:r>
              <a:rPr lang="en-US" baseline="0" dirty="0" smtClean="0">
                <a:latin typeface="Times New Roman" pitchFamily="18" charset="0"/>
              </a:rPr>
              <a:t>Write the evidence that shows that the student might  demonstrate those practices</a:t>
            </a:r>
          </a:p>
          <a:p>
            <a:endParaRPr lang="en-US" baseline="0" dirty="0" smtClean="0">
              <a:latin typeface="Times New Roman" pitchFamily="18" charset="0"/>
            </a:endParaRPr>
          </a:p>
          <a:p>
            <a:r>
              <a:rPr lang="en-US" baseline="0" dirty="0" smtClean="0">
                <a:latin typeface="Times New Roman" pitchFamily="18" charset="0"/>
              </a:rPr>
              <a:t>Read page 10  and write the big idea from page 10</a:t>
            </a:r>
          </a:p>
          <a:p>
            <a:endParaRPr lang="en-US" baseline="0" dirty="0" smtClean="0">
              <a:latin typeface="Times New Roman" pitchFamily="18" charset="0"/>
            </a:endParaRPr>
          </a:p>
          <a:p>
            <a:r>
              <a:rPr lang="en-US" baseline="0" dirty="0" smtClean="0">
                <a:latin typeface="Times New Roman" pitchFamily="18" charset="0"/>
              </a:rPr>
              <a:t>2 minute roam.  Roam room and discuss the practices and your understanding of the two you read.  Your understanding will be checked next.</a:t>
            </a:r>
          </a:p>
          <a:p>
            <a:endParaRPr lang="en-US" baseline="0" dirty="0" smtClean="0">
              <a:latin typeface="Times New Roman" pitchFamily="18" charset="0"/>
            </a:endParaRPr>
          </a:p>
          <a:p>
            <a:endParaRPr lang="en-US" baseline="0" dirty="0" smtClean="0">
              <a:latin typeface="Times New Roman" pitchFamily="18" charset="0"/>
            </a:endParaRPr>
          </a:p>
          <a:p>
            <a:endParaRPr lang="en-US" dirty="0" smtClean="0">
              <a:latin typeface="Times New Roman" pitchFamily="18" charset="0"/>
            </a:endParaRPr>
          </a:p>
        </p:txBody>
      </p:sp>
      <p:sp>
        <p:nvSpPr>
          <p:cNvPr id="37891" name="Slide Number Placeholder 3"/>
          <p:cNvSpPr>
            <a:spLocks noGrp="1"/>
          </p:cNvSpPr>
          <p:nvPr>
            <p:ph type="sldNum" sz="quarter" idx="5"/>
          </p:nvPr>
        </p:nvSpPr>
        <p:spPr>
          <a:noFill/>
        </p:spPr>
        <p:txBody>
          <a:bodyPr/>
          <a:lstStyle/>
          <a:p>
            <a:fld id="{154170A9-06D9-4B37-BF96-FBC690E354BA}" type="slidenum">
              <a:rPr lang="en-US" smtClean="0">
                <a:latin typeface="Times New Roman" pitchFamily="18" charset="0"/>
                <a:cs typeface="Arial Unicode MS" pitchFamily="34" charset="-128"/>
              </a:rPr>
              <a:pPr/>
              <a:t>20</a:t>
            </a:fld>
            <a:endParaRPr lang="en-US" dirty="0" smtClean="0">
              <a:latin typeface="Times New Roman" pitchFamily="18" charset="0"/>
              <a:cs typeface="Arial Unicode MS" pitchFamily="34" charset="-128"/>
            </a:endParaRPr>
          </a:p>
        </p:txBody>
      </p:sp>
      <p:sp>
        <p:nvSpPr>
          <p:cNvPr id="37892" name="Footer Placeholder 4"/>
          <p:cNvSpPr>
            <a:spLocks noGrp="1"/>
          </p:cNvSpPr>
          <p:nvPr>
            <p:ph type="ftr" sz="quarter" idx="4"/>
          </p:nvPr>
        </p:nvSpPr>
        <p:spPr>
          <a:noFill/>
        </p:spPr>
        <p:txBody>
          <a:bodyPr/>
          <a:lstStyle/>
          <a:p>
            <a:endParaRPr lang="en-US" dirty="0" smtClean="0">
              <a:cs typeface="Arial Unicode MS"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mathematical practices are most prevalent in this lesson – be ready to justify your answer.</a:t>
            </a:r>
          </a:p>
          <a:p>
            <a:endParaRPr lang="en-US" baseline="0" dirty="0" smtClean="0"/>
          </a:p>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Slides 22 through 32 help participants build knowledge about the structure of the high school document.</a:t>
            </a:r>
          </a:p>
          <a:p>
            <a:pPr eaLnBrk="1" hangingPunct="1">
              <a:spcBef>
                <a:spcPct val="0"/>
              </a:spcBef>
            </a:pPr>
            <a:r>
              <a:rPr lang="en-US" dirty="0" smtClean="0"/>
              <a:t>Activity #2 is</a:t>
            </a:r>
            <a:r>
              <a:rPr lang="en-US" baseline="0" dirty="0" smtClean="0"/>
              <a:t> addressed</a:t>
            </a:r>
            <a:r>
              <a:rPr lang="en-US" dirty="0" smtClean="0"/>
              <a:t> on slides 33 &amp; 34.</a:t>
            </a:r>
          </a:p>
        </p:txBody>
      </p:sp>
      <p:sp>
        <p:nvSpPr>
          <p:cNvPr id="47108" name="Slide Number Placeholder 3"/>
          <p:cNvSpPr>
            <a:spLocks noGrp="1"/>
          </p:cNvSpPr>
          <p:nvPr>
            <p:ph type="sldNum" sz="quarter" idx="5"/>
          </p:nvPr>
        </p:nvSpPr>
        <p:spPr bwMode="auto">
          <a:noFill/>
          <a:ln>
            <a:miter lim="800000"/>
            <a:headEnd/>
            <a:tailEnd/>
          </a:ln>
        </p:spPr>
        <p:txBody>
          <a:bodyPr/>
          <a:lstStyle/>
          <a:p>
            <a:fld id="{3A6AD7D6-7997-EF41-8BC8-7D518A29DA33}" type="slidenum">
              <a:rPr lang="en-US"/>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There are 4 Bullets! </a:t>
            </a:r>
          </a:p>
          <a:p>
            <a:pPr eaLnBrk="1" hangingPunct="1"/>
            <a:endParaRPr lang="en-US" dirty="0" smtClean="0"/>
          </a:p>
          <a:p>
            <a:pPr eaLnBrk="1" hangingPunct="1"/>
            <a:r>
              <a:rPr lang="en-US" dirty="0" smtClean="0"/>
              <a:t>P 12 is kindergarten as an example</a:t>
            </a:r>
          </a:p>
          <a:p>
            <a:pPr eaLnBrk="1" hangingPunct="1"/>
            <a:r>
              <a:rPr lang="en-US" dirty="0" smtClean="0"/>
              <a:t>P 16 is 1</a:t>
            </a:r>
            <a:r>
              <a:rPr lang="en-US" baseline="30000" dirty="0" smtClean="0"/>
              <a:t>st</a:t>
            </a:r>
            <a:r>
              <a:rPr lang="en-US" dirty="0" smtClean="0"/>
              <a:t> grade as a comparison</a:t>
            </a:r>
          </a:p>
          <a:p>
            <a:pPr eaLnBrk="1" hangingPunct="1"/>
            <a:endParaRPr lang="en-US" dirty="0" smtClean="0"/>
          </a:p>
          <a:p>
            <a:pPr eaLnBrk="1" hangingPunct="1"/>
            <a:r>
              <a:rPr lang="en-US" dirty="0" smtClean="0"/>
              <a:t>P 58  shows the conceptual categories</a:t>
            </a:r>
            <a:r>
              <a:rPr lang="en-US" baseline="0" dirty="0" smtClean="0"/>
              <a:t> and page 59 gives an overview of the first conceptual category of number and quantity overview</a:t>
            </a:r>
          </a:p>
          <a:p>
            <a:pPr eaLnBrk="1" hangingPunct="1"/>
            <a:endParaRPr lang="en-US" dirty="0" smtClean="0"/>
          </a:p>
          <a:p>
            <a:pPr eaLnBrk="1" hangingPunct="1"/>
            <a:r>
              <a:rPr lang="en-US" dirty="0" smtClean="0"/>
              <a:t>Bullet #2: Clarify that domains in K-8 do not correspond with those in high school; domains in K-8 provide coherence across spans of grades; in high school, domains group standards within conceptual categories</a:t>
            </a:r>
          </a:p>
          <a:p>
            <a:pPr eaLnBrk="1" hangingPunct="1"/>
            <a:endParaRPr lang="en-US" dirty="0" smtClean="0"/>
          </a:p>
          <a:p>
            <a:pPr eaLnBrk="1" hangingPunct="1"/>
            <a:endParaRPr lang="en-US" dirty="0" smtClean="0"/>
          </a:p>
        </p:txBody>
      </p:sp>
      <p:sp>
        <p:nvSpPr>
          <p:cNvPr id="57348" name="Slide Number Placeholder 3"/>
          <p:cNvSpPr>
            <a:spLocks noGrp="1"/>
          </p:cNvSpPr>
          <p:nvPr>
            <p:ph type="sldNum" sz="quarter" idx="5"/>
          </p:nvPr>
        </p:nvSpPr>
        <p:spPr bwMode="auto">
          <a:noFill/>
          <a:ln>
            <a:miter lim="800000"/>
            <a:headEnd/>
            <a:tailEnd/>
          </a:ln>
        </p:spPr>
        <p:txBody>
          <a:bodyPr/>
          <a:lstStyle/>
          <a:p>
            <a:fld id="{F3D5C6E1-03EC-1E4A-ACA7-51F3CD2592D2}" type="slidenum">
              <a:rPr lang="en-US" smtClean="0"/>
              <a:pPr/>
              <a:t>24</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72561" y="8831580"/>
            <a:ext cx="3037840" cy="464820"/>
          </a:xfrm>
          <a:prstGeom prst="rect">
            <a:avLst/>
          </a:prstGeom>
          <a:noFill/>
          <a:ln w="9525">
            <a:noFill/>
            <a:miter lim="800000"/>
            <a:headEnd/>
            <a:tailEnd/>
          </a:ln>
        </p:spPr>
        <p:txBody>
          <a:bodyPr lIns="93160" tIns="46580" rIns="93160" bIns="46580" anchor="b">
            <a:prstTxWarp prst="textNoShape">
              <a:avLst/>
            </a:prstTxWarp>
          </a:bodyPr>
          <a:lstStyle/>
          <a:p>
            <a:pPr algn="r"/>
            <a:fld id="{46A593E0-20BE-F84D-9622-E311A5241E1E}" type="slidenum">
              <a:rPr lang="en-US" sz="1200">
                <a:latin typeface="Arial" pitchFamily="34" charset="0"/>
                <a:ea typeface="Arial Unicode MS" pitchFamily="34" charset="-128"/>
                <a:cs typeface="Arial Unicode MS" pitchFamily="34" charset="-128"/>
              </a:rPr>
              <a:pPr algn="r"/>
              <a:t>25</a:t>
            </a:fld>
            <a:endParaRPr lang="en-US" sz="1200" dirty="0">
              <a:latin typeface="Arial" pitchFamily="34" charset="0"/>
              <a:ea typeface="Arial Unicode MS" pitchFamily="34" charset="-128"/>
              <a:cs typeface="Arial Unicode MS" pitchFamily="34" charset="-128"/>
            </a:endParaRPr>
          </a:p>
        </p:txBody>
      </p:sp>
      <p:sp>
        <p:nvSpPr>
          <p:cNvPr id="37891" name="Slide Image Placeholder 1"/>
          <p:cNvSpPr>
            <a:spLocks noGrp="1" noRot="1" noChangeAspect="1" noTextEdit="1"/>
          </p:cNvSpPr>
          <p:nvPr>
            <p:ph type="sldImg"/>
          </p:nvPr>
        </p:nvSpPr>
        <p:spPr bwMode="auto">
          <a:noFill/>
          <a:ln>
            <a:solidFill>
              <a:srgbClr val="000000"/>
            </a:solidFill>
            <a:miter lim="800000"/>
            <a:headEnd/>
            <a:tailEnd/>
          </a:ln>
        </p:spPr>
      </p:sp>
      <p:sp>
        <p:nvSpPr>
          <p:cNvPr id="3789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Participants read each bullet carefully, especially bullets 2 &amp; 3.</a:t>
            </a:r>
          </a:p>
        </p:txBody>
      </p:sp>
      <p:sp>
        <p:nvSpPr>
          <p:cNvPr id="37893" name="Slide Number Placeholder 3"/>
          <p:cNvSpPr txBox="1">
            <a:spLocks noGrp="1"/>
          </p:cNvSpPr>
          <p:nvPr/>
        </p:nvSpPr>
        <p:spPr bwMode="auto">
          <a:xfrm>
            <a:off x="3972561" y="8831580"/>
            <a:ext cx="3037840" cy="464820"/>
          </a:xfrm>
          <a:prstGeom prst="rect">
            <a:avLst/>
          </a:prstGeom>
          <a:noFill/>
          <a:ln w="9525">
            <a:noFill/>
            <a:miter lim="800000"/>
            <a:headEnd/>
            <a:tailEnd/>
          </a:ln>
        </p:spPr>
        <p:txBody>
          <a:bodyPr lIns="93160" tIns="46580" rIns="93160" bIns="46580" anchor="b">
            <a:prstTxWarp prst="textNoShape">
              <a:avLst/>
            </a:prstTxWarp>
          </a:bodyPr>
          <a:lstStyle/>
          <a:p>
            <a:pPr algn="r"/>
            <a:fld id="{B4D8FBED-6AA6-3D49-881D-A3D167099C59}" type="slidenum">
              <a:rPr lang="en-US" sz="1200">
                <a:latin typeface="Arial" pitchFamily="34" charset="0"/>
                <a:ea typeface="Arial Unicode MS" pitchFamily="34" charset="-128"/>
                <a:cs typeface="Arial Unicode MS" pitchFamily="34" charset="-128"/>
              </a:rPr>
              <a:pPr algn="r"/>
              <a:t>25</a:t>
            </a:fld>
            <a:endParaRPr lang="en-US" sz="1200" dirty="0">
              <a:latin typeface="Arial" pitchFamily="34" charset="0"/>
              <a:ea typeface="Arial Unicode MS" pitchFamily="34" charset="-128"/>
              <a:cs typeface="Arial Unicode MS"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Domains</a:t>
            </a:r>
            <a:r>
              <a:rPr lang="en-US" baseline="0" dirty="0" smtClean="0"/>
              <a:t> across K-8</a:t>
            </a:r>
          </a:p>
          <a:p>
            <a:r>
              <a:rPr lang="en-US" baseline="0" dirty="0" smtClean="0"/>
              <a:t>Notice where the domains ‘start and stop’</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There are 6 Conceptual Categories for high school</a:t>
            </a:r>
          </a:p>
          <a:p>
            <a:pPr eaLnBrk="1" hangingPunct="1"/>
            <a:r>
              <a:rPr lang="en-US" dirty="0" smtClean="0"/>
              <a:t>This is a different structure than k-8</a:t>
            </a:r>
          </a:p>
        </p:txBody>
      </p:sp>
      <p:sp>
        <p:nvSpPr>
          <p:cNvPr id="49156" name="Slide Number Placeholder 3"/>
          <p:cNvSpPr>
            <a:spLocks noGrp="1"/>
          </p:cNvSpPr>
          <p:nvPr>
            <p:ph type="sldNum" sz="quarter" idx="5"/>
          </p:nvPr>
        </p:nvSpPr>
        <p:spPr bwMode="auto">
          <a:noFill/>
          <a:ln>
            <a:miter lim="800000"/>
            <a:headEnd/>
            <a:tailEnd/>
          </a:ln>
        </p:spPr>
        <p:txBody>
          <a:bodyPr/>
          <a:lstStyle/>
          <a:p>
            <a:fld id="{FFF3BB2A-1656-1B46-A566-8D71C44AABB9}" type="slidenum">
              <a:rPr lang="en-US" smtClean="0"/>
              <a:pPr/>
              <a:t>27</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972561" y="8831580"/>
            <a:ext cx="3037840" cy="464820"/>
          </a:xfrm>
          <a:prstGeom prst="rect">
            <a:avLst/>
          </a:prstGeom>
          <a:noFill/>
          <a:ln w="9525">
            <a:noFill/>
            <a:miter lim="800000"/>
            <a:headEnd/>
            <a:tailEnd/>
          </a:ln>
        </p:spPr>
        <p:txBody>
          <a:bodyPr lIns="93160" tIns="46580" rIns="93160" bIns="46580" anchor="b">
            <a:prstTxWarp prst="textNoShape">
              <a:avLst/>
            </a:prstTxWarp>
          </a:bodyPr>
          <a:lstStyle/>
          <a:p>
            <a:pPr algn="r"/>
            <a:fld id="{A28F09BE-8A86-FC4C-A386-DBAEB4B43C86}" type="slidenum">
              <a:rPr lang="en-US" sz="1200">
                <a:latin typeface="Arial" pitchFamily="34" charset="0"/>
                <a:ea typeface="Arial Unicode MS" pitchFamily="34" charset="-128"/>
                <a:cs typeface="Arial Unicode MS" pitchFamily="34" charset="-128"/>
              </a:rPr>
              <a:pPr algn="r"/>
              <a:t>28</a:t>
            </a:fld>
            <a:endParaRPr lang="en-US" sz="1200" dirty="0">
              <a:latin typeface="Arial" pitchFamily="34" charset="0"/>
              <a:ea typeface="Arial Unicode MS" pitchFamily="34" charset="-128"/>
              <a:cs typeface="Arial Unicode MS" pitchFamily="34" charset="-128"/>
            </a:endParaRPr>
          </a:p>
        </p:txBody>
      </p:sp>
      <p:sp>
        <p:nvSpPr>
          <p:cNvPr id="51203" name="Slide Image Placeholder 1"/>
          <p:cNvSpPr>
            <a:spLocks noGrp="1" noRot="1" noChangeAspect="1" noTextEdit="1"/>
          </p:cNvSpPr>
          <p:nvPr>
            <p:ph type="sldImg"/>
          </p:nvPr>
        </p:nvSpPr>
        <p:spPr bwMode="auto">
          <a:noFill/>
          <a:ln>
            <a:solidFill>
              <a:srgbClr val="000000"/>
            </a:solidFill>
            <a:miter lim="800000"/>
            <a:headEnd/>
            <a:tailEnd/>
          </a:ln>
        </p:spPr>
      </p:sp>
      <p:sp>
        <p:nvSpPr>
          <p:cNvPr id="5120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Open to p 63 </a:t>
            </a:r>
          </a:p>
          <a:p>
            <a:pPr eaLnBrk="1" hangingPunct="1">
              <a:spcBef>
                <a:spcPct val="0"/>
              </a:spcBef>
            </a:pPr>
            <a:endParaRPr lang="en-US" dirty="0" smtClean="0"/>
          </a:p>
          <a:p>
            <a:pPr eaLnBrk="1" hangingPunct="1">
              <a:spcBef>
                <a:spcPct val="0"/>
              </a:spcBef>
            </a:pPr>
            <a:r>
              <a:rPr lang="en-US" dirty="0" smtClean="0"/>
              <a:t>There is narrative material about each conceptual category in the IC document</a:t>
            </a:r>
          </a:p>
          <a:p>
            <a:pPr eaLnBrk="1" hangingPunct="1">
              <a:spcBef>
                <a:spcPct val="0"/>
              </a:spcBef>
            </a:pPr>
            <a:r>
              <a:rPr lang="en-US" dirty="0" smtClean="0"/>
              <a:t>There is a narrative piece (see p. 63) and a bulleted piece (p. 64) for each conceptual category.</a:t>
            </a:r>
          </a:p>
          <a:p>
            <a:pPr eaLnBrk="1" hangingPunct="1">
              <a:spcBef>
                <a:spcPct val="0"/>
              </a:spcBef>
            </a:pPr>
            <a:r>
              <a:rPr lang="en-US" dirty="0" smtClean="0"/>
              <a:t>  See next slide</a:t>
            </a:r>
          </a:p>
        </p:txBody>
      </p:sp>
      <p:sp>
        <p:nvSpPr>
          <p:cNvPr id="51205" name="Slide Number Placeholder 3"/>
          <p:cNvSpPr txBox="1">
            <a:spLocks noGrp="1"/>
          </p:cNvSpPr>
          <p:nvPr/>
        </p:nvSpPr>
        <p:spPr bwMode="auto">
          <a:xfrm>
            <a:off x="3972561" y="8831580"/>
            <a:ext cx="3037840" cy="464820"/>
          </a:xfrm>
          <a:prstGeom prst="rect">
            <a:avLst/>
          </a:prstGeom>
          <a:noFill/>
          <a:ln w="9525">
            <a:noFill/>
            <a:miter lim="800000"/>
            <a:headEnd/>
            <a:tailEnd/>
          </a:ln>
        </p:spPr>
        <p:txBody>
          <a:bodyPr lIns="93160" tIns="46580" rIns="93160" bIns="46580" anchor="b">
            <a:prstTxWarp prst="textNoShape">
              <a:avLst/>
            </a:prstTxWarp>
          </a:bodyPr>
          <a:lstStyle/>
          <a:p>
            <a:pPr algn="r"/>
            <a:fld id="{3F958782-0AF0-594C-9594-B12D990340D7}" type="slidenum">
              <a:rPr lang="en-US" sz="1200">
                <a:latin typeface="Arial" pitchFamily="34" charset="0"/>
                <a:ea typeface="Arial Unicode MS" pitchFamily="34" charset="-128"/>
                <a:cs typeface="Arial Unicode MS" pitchFamily="34" charset="-128"/>
              </a:rPr>
              <a:pPr algn="r"/>
              <a:t>28</a:t>
            </a:fld>
            <a:endParaRPr lang="en-US" sz="1200" dirty="0">
              <a:latin typeface="Arial" pitchFamily="34" charset="0"/>
              <a:ea typeface="Arial Unicode MS" pitchFamily="34" charset="-128"/>
              <a:cs typeface="Arial Unicode MS"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Notice</a:t>
            </a:r>
            <a:r>
              <a:rPr lang="en-US" baseline="0" dirty="0" smtClean="0"/>
              <a:t> that the Mathematical Practices are repeated on each ‘Conceptual Category Overview’ page.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you have not done the pre-assessment – there are paper copies and we would appreciate that being completed.  </a:t>
            </a:r>
          </a:p>
          <a:p>
            <a:endParaRPr lang="en-US" baseline="0" dirty="0" smtClean="0"/>
          </a:p>
          <a:p>
            <a:r>
              <a:rPr lang="en-US" baseline="0" dirty="0" smtClean="0"/>
              <a:t>Restrooms are ….</a:t>
            </a:r>
          </a:p>
          <a:p>
            <a:endParaRPr lang="en-US" baseline="0" dirty="0" smtClean="0"/>
          </a:p>
          <a:p>
            <a:r>
              <a:rPr lang="en-US" baseline="0" dirty="0" smtClean="0"/>
              <a:t>Help yourselves to your needs</a:t>
            </a:r>
          </a:p>
          <a:p>
            <a:endParaRPr lang="en-US" baseline="0" dirty="0" smtClean="0"/>
          </a:p>
          <a:p>
            <a:endParaRPr lang="en-US" baseline="0" dirty="0" smtClean="0"/>
          </a:p>
          <a:p>
            <a:r>
              <a:rPr lang="en-US" baseline="0" dirty="0" smtClean="0"/>
              <a:t>Cell phones and texting will be used today to check for understanding</a:t>
            </a:r>
          </a:p>
          <a:p>
            <a:endParaRPr lang="en-US" baseline="0" dirty="0" smtClean="0"/>
          </a:p>
          <a:p>
            <a:r>
              <a:rPr lang="en-US" baseline="0" dirty="0" smtClean="0"/>
              <a:t>But please silence phones </a:t>
            </a:r>
          </a:p>
          <a:p>
            <a:endParaRPr lang="en-US" baseline="0" dirty="0" smtClean="0"/>
          </a:p>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txBox="1">
            <a:spLocks noGrp="1" noChangeArrowheads="1"/>
          </p:cNvSpPr>
          <p:nvPr/>
        </p:nvSpPr>
        <p:spPr bwMode="auto">
          <a:xfrm>
            <a:off x="3972561" y="8831580"/>
            <a:ext cx="3037840" cy="464820"/>
          </a:xfrm>
          <a:prstGeom prst="rect">
            <a:avLst/>
          </a:prstGeom>
          <a:noFill/>
          <a:ln w="9525">
            <a:noFill/>
            <a:miter lim="800000"/>
            <a:headEnd/>
            <a:tailEnd/>
          </a:ln>
        </p:spPr>
        <p:txBody>
          <a:bodyPr lIns="93160" tIns="46580" rIns="93160" bIns="46580" anchor="b"/>
          <a:lstStyle/>
          <a:p>
            <a:pPr algn="r"/>
            <a:fld id="{A5620470-3763-4D0D-BD8E-67FD772CEE24}" type="slidenum">
              <a:rPr lang="en-US" sz="1200">
                <a:latin typeface="Arial" pitchFamily="34" charset="0"/>
                <a:ea typeface="Arial Unicode MS" pitchFamily="34" charset="-128"/>
                <a:cs typeface="Arial Unicode MS" pitchFamily="34" charset="-128"/>
              </a:rPr>
              <a:pPr algn="r"/>
              <a:t>30</a:t>
            </a:fld>
            <a:endParaRPr lang="en-US" sz="1200" dirty="0">
              <a:latin typeface="Arial" pitchFamily="34" charset="0"/>
              <a:ea typeface="Arial Unicode MS" pitchFamily="34" charset="-128"/>
              <a:cs typeface="Arial Unicode MS" pitchFamily="34" charset="-128"/>
            </a:endParaRPr>
          </a:p>
        </p:txBody>
      </p:sp>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5300" name="Slide Number Placeholder 3"/>
          <p:cNvSpPr txBox="1">
            <a:spLocks noGrp="1"/>
          </p:cNvSpPr>
          <p:nvPr/>
        </p:nvSpPr>
        <p:spPr bwMode="auto">
          <a:xfrm>
            <a:off x="3972561" y="8831580"/>
            <a:ext cx="3037840" cy="464820"/>
          </a:xfrm>
          <a:prstGeom prst="rect">
            <a:avLst/>
          </a:prstGeom>
          <a:noFill/>
          <a:ln w="9525">
            <a:noFill/>
            <a:miter lim="800000"/>
            <a:headEnd/>
            <a:tailEnd/>
          </a:ln>
        </p:spPr>
        <p:txBody>
          <a:bodyPr lIns="93160" tIns="46580" rIns="93160" bIns="46580" anchor="b"/>
          <a:lstStyle/>
          <a:p>
            <a:pPr algn="r"/>
            <a:fld id="{7CF16C4B-9130-4B6C-9403-3E8D1CA1732E}" type="slidenum">
              <a:rPr lang="en-US" sz="1200">
                <a:latin typeface="Arial" pitchFamily="34" charset="0"/>
                <a:ea typeface="Arial Unicode MS" pitchFamily="34" charset="-128"/>
                <a:cs typeface="Arial Unicode MS" pitchFamily="34" charset="-128"/>
              </a:rPr>
              <a:pPr algn="r"/>
              <a:t>30</a:t>
            </a:fld>
            <a:endParaRPr lang="en-US" sz="1200" dirty="0">
              <a:latin typeface="Arial" pitchFamily="34" charset="0"/>
              <a:ea typeface="Arial Unicode MS" pitchFamily="34" charset="-128"/>
              <a:cs typeface="Arial Unicode MS" pitchFamily="34" charset="-128"/>
            </a:endParaRPr>
          </a:p>
        </p:txBody>
      </p:sp>
      <p:sp>
        <p:nvSpPr>
          <p:cNvPr id="55301"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same format as the high school portion of the document.</a:t>
            </a:r>
          </a:p>
          <a:p>
            <a:endParaRPr lang="en-US" dirty="0" smtClean="0"/>
          </a:p>
          <a:p>
            <a:r>
              <a:rPr lang="en-US" dirty="0" smtClean="0"/>
              <a:t>Domain </a:t>
            </a:r>
          </a:p>
          <a:p>
            <a:r>
              <a:rPr lang="en-US" dirty="0" smtClean="0"/>
              <a:t>Then cluster headings</a:t>
            </a:r>
          </a:p>
          <a:p>
            <a:r>
              <a:rPr lang="en-US" dirty="0" smtClean="0"/>
              <a:t>Then standards</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p. 58 of IC mathematics</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See p. 58 </a:t>
            </a:r>
          </a:p>
          <a:p>
            <a:pPr eaLnBrk="1" hangingPunct="1"/>
            <a:r>
              <a:rPr lang="en-US" dirty="0" smtClean="0"/>
              <a:t>See p. 73 &amp; 74 for further reference</a:t>
            </a:r>
            <a:r>
              <a:rPr lang="en-US" baseline="0" dirty="0" smtClean="0"/>
              <a:t> to Modeling</a:t>
            </a:r>
            <a:endParaRPr lang="en-US" dirty="0" smtClean="0"/>
          </a:p>
        </p:txBody>
      </p:sp>
      <p:sp>
        <p:nvSpPr>
          <p:cNvPr id="64516" name="Slide Number Placeholder 3"/>
          <p:cNvSpPr>
            <a:spLocks noGrp="1"/>
          </p:cNvSpPr>
          <p:nvPr>
            <p:ph type="sldNum" sz="quarter" idx="5"/>
          </p:nvPr>
        </p:nvSpPr>
        <p:spPr bwMode="auto">
          <a:noFill/>
          <a:ln>
            <a:miter lim="800000"/>
            <a:headEnd/>
            <a:tailEnd/>
          </a:ln>
        </p:spPr>
        <p:txBody>
          <a:bodyPr/>
          <a:lstStyle/>
          <a:p>
            <a:fld id="{EEF11F78-3832-864A-B99F-CBF61724DF64}" type="slidenum">
              <a:rPr lang="en-US" smtClean="0"/>
              <a:pPr/>
              <a:t>33</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Ten standards were added to the CCSS when it was adopted to be the IC.  Two of the standards are in second grade (labeled IA1 and IA2) and eight are found in the High School area.</a:t>
            </a:r>
          </a:p>
          <a:p>
            <a:pPr eaLnBrk="1" hangingPunct="1"/>
            <a:r>
              <a:rPr lang="en-US" dirty="0" smtClean="0"/>
              <a:t> A paragraph was added to the seventh of the “Standards for Mathematical Practice” </a:t>
            </a:r>
          </a:p>
          <a:p>
            <a:pPr eaLnBrk="1" hangingPunct="1"/>
            <a:r>
              <a:rPr lang="en-US" dirty="0" smtClean="0"/>
              <a:t>A way to distinguish this document from the previous Iowa Core, is to refer to it as the “2010 Version.”    </a:t>
            </a:r>
          </a:p>
          <a:p>
            <a:pPr eaLnBrk="1" hangingPunct="1"/>
            <a:endParaRPr lang="en-US" baseline="0" dirty="0" smtClean="0"/>
          </a:p>
          <a:p>
            <a:pPr eaLnBrk="1" hangingPunct="1"/>
            <a:r>
              <a:rPr lang="en-US" baseline="0" dirty="0" smtClean="0"/>
              <a:t>Look at page 80 and notice IA.7  What does that mean in this document?  If you know that the numbering is correct?</a:t>
            </a:r>
          </a:p>
          <a:p>
            <a:pPr eaLnBrk="1" hangingPunct="1"/>
            <a:endParaRPr lang="en-US" baseline="0" dirty="0" smtClean="0"/>
          </a:p>
          <a:p>
            <a:pPr eaLnBrk="1" hangingPunct="1"/>
            <a:r>
              <a:rPr lang="en-US" baseline="0" dirty="0" smtClean="0"/>
              <a:t>Discuss that these </a:t>
            </a:r>
            <a:r>
              <a:rPr lang="en-US" baseline="0" dirty="0" err="1" smtClean="0"/>
              <a:t>Iowas</a:t>
            </a:r>
            <a:r>
              <a:rPr lang="en-US" baseline="0" dirty="0" smtClean="0"/>
              <a:t> added will be investigated during deeper</a:t>
            </a:r>
          </a:p>
        </p:txBody>
      </p:sp>
      <p:sp>
        <p:nvSpPr>
          <p:cNvPr id="64516" name="Slide Number Placeholder 3"/>
          <p:cNvSpPr>
            <a:spLocks noGrp="1"/>
          </p:cNvSpPr>
          <p:nvPr>
            <p:ph type="sldNum" sz="quarter" idx="5"/>
          </p:nvPr>
        </p:nvSpPr>
        <p:spPr bwMode="auto">
          <a:noFill/>
          <a:ln>
            <a:miter lim="800000"/>
            <a:headEnd/>
            <a:tailEnd/>
          </a:ln>
        </p:spPr>
        <p:txBody>
          <a:bodyPr/>
          <a:lstStyle/>
          <a:p>
            <a:fld id="{EEF11F78-3832-864A-B99F-CBF61724DF64}" type="slidenum">
              <a:rPr lang="en-US" smtClean="0"/>
              <a:pPr/>
              <a:t>34</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pPr eaLnBrk="1" hangingPunct="1">
              <a:spcBef>
                <a:spcPct val="0"/>
              </a:spcBef>
            </a:pPr>
            <a:r>
              <a:rPr lang="en-US" dirty="0" smtClean="0"/>
              <a:t>See next</a:t>
            </a:r>
            <a:r>
              <a:rPr lang="en-US" baseline="0" dirty="0" smtClean="0"/>
              <a:t> slide as well as</a:t>
            </a:r>
            <a:r>
              <a:rPr lang="en-US" dirty="0" smtClean="0"/>
              <a:t> handout for Activity #2</a:t>
            </a:r>
            <a:r>
              <a:rPr lang="en-US" baseline="0" dirty="0" smtClean="0"/>
              <a:t> for directions.</a:t>
            </a:r>
            <a:endParaRPr lang="en-US" dirty="0" smtClean="0"/>
          </a:p>
        </p:txBody>
      </p:sp>
      <p:sp>
        <p:nvSpPr>
          <p:cNvPr id="37891" name="Slide Number Placeholder 3"/>
          <p:cNvSpPr>
            <a:spLocks noGrp="1"/>
          </p:cNvSpPr>
          <p:nvPr>
            <p:ph type="sldNum" sz="quarter" idx="5"/>
          </p:nvPr>
        </p:nvSpPr>
        <p:spPr>
          <a:noFill/>
        </p:spPr>
        <p:txBody>
          <a:bodyPr/>
          <a:lstStyle/>
          <a:p>
            <a:fld id="{154170A9-06D9-4B37-BF96-FBC690E354BA}" type="slidenum">
              <a:rPr lang="en-US" smtClean="0">
                <a:latin typeface="Times New Roman" pitchFamily="18" charset="0"/>
                <a:cs typeface="Arial Unicode MS" pitchFamily="34" charset="-128"/>
              </a:rPr>
              <a:pPr/>
              <a:t>35</a:t>
            </a:fld>
            <a:endParaRPr lang="en-US" dirty="0" smtClean="0">
              <a:latin typeface="Times New Roman" pitchFamily="18" charset="0"/>
              <a:cs typeface="Arial Unicode MS" pitchFamily="34" charset="-128"/>
            </a:endParaRPr>
          </a:p>
        </p:txBody>
      </p:sp>
      <p:sp>
        <p:nvSpPr>
          <p:cNvPr id="37892" name="Footer Placeholder 4"/>
          <p:cNvSpPr>
            <a:spLocks noGrp="1"/>
          </p:cNvSpPr>
          <p:nvPr>
            <p:ph type="ftr" sz="quarter" idx="4"/>
          </p:nvPr>
        </p:nvSpPr>
        <p:spPr>
          <a:noFill/>
        </p:spPr>
        <p:txBody>
          <a:bodyPr/>
          <a:lstStyle/>
          <a:p>
            <a:endParaRPr lang="en-US" dirty="0" smtClean="0">
              <a:cs typeface="Arial Unicode MS"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40 minutes…</a:t>
            </a:r>
          </a:p>
          <a:p>
            <a:endParaRPr lang="en-US" dirty="0" smtClean="0"/>
          </a:p>
          <a:p>
            <a:r>
              <a:rPr lang="en-US" dirty="0" smtClean="0"/>
              <a:t>Give</a:t>
            </a:r>
            <a:r>
              <a:rPr lang="en-US" baseline="0" dirty="0" smtClean="0"/>
              <a:t> people notice when to start talking and how you want them to discuss it.  As they write down points – might suggest they think about anything new for them, anything surprising, or surprised that it is in this conceptual category.</a:t>
            </a:r>
          </a:p>
          <a:p>
            <a:endParaRPr lang="en-US" baseline="0" dirty="0" smtClean="0"/>
          </a:p>
          <a:p>
            <a:r>
              <a:rPr lang="en-US" baseline="0" dirty="0" smtClean="0"/>
              <a:t>What impact might it have on your teaching…</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pPr eaLnBrk="1" hangingPunct="1">
              <a:spcBef>
                <a:spcPct val="0"/>
              </a:spcBef>
            </a:pPr>
            <a:r>
              <a:rPr lang="en-US" dirty="0" smtClean="0"/>
              <a:t>See next slide for directions</a:t>
            </a:r>
          </a:p>
          <a:p>
            <a:pPr eaLnBrk="1" hangingPunct="1">
              <a:spcBef>
                <a:spcPct val="0"/>
              </a:spcBef>
            </a:pPr>
            <a:r>
              <a:rPr lang="en-US" dirty="0" smtClean="0"/>
              <a:t> Handout for Activity #3.</a:t>
            </a:r>
          </a:p>
        </p:txBody>
      </p:sp>
      <p:sp>
        <p:nvSpPr>
          <p:cNvPr id="37891" name="Slide Number Placeholder 3"/>
          <p:cNvSpPr>
            <a:spLocks noGrp="1"/>
          </p:cNvSpPr>
          <p:nvPr>
            <p:ph type="sldNum" sz="quarter" idx="5"/>
          </p:nvPr>
        </p:nvSpPr>
        <p:spPr>
          <a:noFill/>
        </p:spPr>
        <p:txBody>
          <a:bodyPr/>
          <a:lstStyle/>
          <a:p>
            <a:fld id="{154170A9-06D9-4B37-BF96-FBC690E354BA}" type="slidenum">
              <a:rPr lang="en-US" smtClean="0">
                <a:latin typeface="Times New Roman" pitchFamily="18" charset="0"/>
                <a:cs typeface="Arial Unicode MS" pitchFamily="34" charset="-128"/>
              </a:rPr>
              <a:pPr/>
              <a:t>37</a:t>
            </a:fld>
            <a:endParaRPr lang="en-US" dirty="0" smtClean="0">
              <a:latin typeface="Times New Roman" pitchFamily="18" charset="0"/>
              <a:cs typeface="Arial Unicode MS" pitchFamily="34" charset="-128"/>
            </a:endParaRPr>
          </a:p>
        </p:txBody>
      </p:sp>
      <p:sp>
        <p:nvSpPr>
          <p:cNvPr id="37892" name="Footer Placeholder 4"/>
          <p:cNvSpPr>
            <a:spLocks noGrp="1"/>
          </p:cNvSpPr>
          <p:nvPr>
            <p:ph type="ftr" sz="quarter" idx="4"/>
          </p:nvPr>
        </p:nvSpPr>
        <p:spPr>
          <a:noFill/>
        </p:spPr>
        <p:txBody>
          <a:bodyPr/>
          <a:lstStyle/>
          <a:p>
            <a:endParaRPr lang="en-US" dirty="0" smtClean="0">
              <a:cs typeface="Arial Unicode MS"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facilitator’s guide for an </a:t>
            </a:r>
            <a:r>
              <a:rPr lang="en-US" b="1" dirty="0" smtClean="0"/>
              <a:t>alternative activity</a:t>
            </a:r>
          </a:p>
          <a:p>
            <a:endParaRPr lang="en-US" b="1" dirty="0" smtClean="0"/>
          </a:p>
          <a:p>
            <a:r>
              <a:rPr lang="en-US" b="1" dirty="0" smtClean="0"/>
              <a:t>You will</a:t>
            </a:r>
            <a:r>
              <a:rPr lang="en-US" b="1" baseline="0" dirty="0" smtClean="0"/>
              <a:t> want them to compare answers with a different table…</a:t>
            </a:r>
          </a:p>
          <a:p>
            <a:r>
              <a:rPr lang="en-US" b="1" baseline="0" dirty="0" smtClean="0"/>
              <a:t>Then find a new partner to discuss your predictions/</a:t>
            </a:r>
            <a:r>
              <a:rPr lang="en-US" b="1" baseline="0" dirty="0" err="1" smtClean="0"/>
              <a:t>learnings</a:t>
            </a:r>
            <a:r>
              <a:rPr lang="en-US" b="1" baseline="0" dirty="0" smtClean="0"/>
              <a:t>…</a:t>
            </a:r>
          </a:p>
          <a:p>
            <a:endParaRPr lang="en-US" b="1"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pPr eaLnBrk="1" hangingPunct="1">
              <a:spcBef>
                <a:spcPct val="0"/>
              </a:spcBef>
            </a:pPr>
            <a:r>
              <a:rPr lang="en-US" dirty="0" smtClean="0"/>
              <a:t>Before doing Activity #4, refer to the directions on the next slide.</a:t>
            </a:r>
          </a:p>
        </p:txBody>
      </p:sp>
      <p:sp>
        <p:nvSpPr>
          <p:cNvPr id="37891" name="Slide Number Placeholder 3"/>
          <p:cNvSpPr>
            <a:spLocks noGrp="1"/>
          </p:cNvSpPr>
          <p:nvPr>
            <p:ph type="sldNum" sz="quarter" idx="5"/>
          </p:nvPr>
        </p:nvSpPr>
        <p:spPr>
          <a:noFill/>
        </p:spPr>
        <p:txBody>
          <a:bodyPr/>
          <a:lstStyle/>
          <a:p>
            <a:fld id="{154170A9-06D9-4B37-BF96-FBC690E354BA}" type="slidenum">
              <a:rPr lang="en-US" smtClean="0">
                <a:latin typeface="Times New Roman" pitchFamily="18" charset="0"/>
                <a:cs typeface="Arial Unicode MS" pitchFamily="34" charset="-128"/>
              </a:rPr>
              <a:pPr/>
              <a:t>39</a:t>
            </a:fld>
            <a:endParaRPr lang="en-US" dirty="0" smtClean="0">
              <a:latin typeface="Times New Roman" pitchFamily="18" charset="0"/>
              <a:cs typeface="Arial Unicode MS" pitchFamily="34" charset="-128"/>
            </a:endParaRPr>
          </a:p>
        </p:txBody>
      </p:sp>
      <p:sp>
        <p:nvSpPr>
          <p:cNvPr id="37892" name="Footer Placeholder 4"/>
          <p:cNvSpPr>
            <a:spLocks noGrp="1"/>
          </p:cNvSpPr>
          <p:nvPr>
            <p:ph type="ftr" sz="quarter" idx="4"/>
          </p:nvPr>
        </p:nvSpPr>
        <p:spPr>
          <a:noFill/>
        </p:spPr>
        <p:txBody>
          <a:bodyPr/>
          <a:lstStyle/>
          <a:p>
            <a:endParaRPr lang="en-US" dirty="0" smtClean="0">
              <a:cs typeface="Arial Unicode MS"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Norms to help guide our work</a:t>
            </a:r>
            <a:r>
              <a:rPr lang="en-US" baseline="0" dirty="0" smtClean="0"/>
              <a:t> today.</a:t>
            </a:r>
          </a:p>
          <a:p>
            <a:endParaRPr lang="en-US" baseline="0" dirty="0" smtClean="0"/>
          </a:p>
          <a:p>
            <a:r>
              <a:rPr lang="en-US" dirty="0" smtClean="0"/>
              <a:t>We have 2 types of work today. You will be receiving</a:t>
            </a:r>
          </a:p>
          <a:p>
            <a:r>
              <a:rPr lang="en-US" dirty="0" smtClean="0"/>
              <a:t>information, but also working as a small group to</a:t>
            </a:r>
          </a:p>
          <a:p>
            <a:r>
              <a:rPr lang="en-US" dirty="0" smtClean="0"/>
              <a:t>investigate the IC Math document.</a:t>
            </a:r>
          </a:p>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Turn to Page 73 in IC document.</a:t>
            </a:r>
          </a:p>
          <a:p>
            <a:pPr defTabSz="903793" eaLnBrk="1" hangingPunct="1">
              <a:defRPr/>
            </a:pPr>
            <a:r>
              <a:rPr lang="en-US" baseline="0" dirty="0" smtClean="0"/>
              <a:t>Participants should read pages 73 &amp; 74 before engaging in Activity #4.</a:t>
            </a:r>
          </a:p>
          <a:p>
            <a:pPr eaLnBrk="1" hangingPunct="1">
              <a:spcBef>
                <a:spcPct val="0"/>
              </a:spcBef>
            </a:pPr>
            <a:r>
              <a:rPr lang="en-US" baseline="0" dirty="0" smtClean="0"/>
              <a:t>Then; </a:t>
            </a:r>
            <a:r>
              <a:rPr lang="en-US" dirty="0" smtClean="0"/>
              <a:t>See directions on next slide</a:t>
            </a:r>
          </a:p>
          <a:p>
            <a:pPr eaLnBrk="1" hangingPunct="1">
              <a:spcBef>
                <a:spcPct val="0"/>
              </a:spcBef>
            </a:pPr>
            <a:r>
              <a:rPr lang="en-US" dirty="0" smtClean="0"/>
              <a:t> Handout for Activity #4.</a:t>
            </a:r>
          </a:p>
          <a:p>
            <a:pPr eaLnBrk="1" hangingPunct="1"/>
            <a:endParaRPr lang="en-US" dirty="0" smtClean="0"/>
          </a:p>
          <a:p>
            <a:pPr eaLnBrk="1" hangingPunct="1"/>
            <a:r>
              <a:rPr lang="en-US" dirty="0" smtClean="0"/>
              <a:t>Modeling is a Conceptual</a:t>
            </a:r>
            <a:r>
              <a:rPr lang="en-US" baseline="0" dirty="0" smtClean="0"/>
              <a:t> Category as well as a Standard for Mathematical Practice.</a:t>
            </a:r>
          </a:p>
          <a:p>
            <a:pPr eaLnBrk="1" hangingPunct="1"/>
            <a:endParaRPr lang="en-US" dirty="0" smtClean="0"/>
          </a:p>
          <a:p>
            <a:pPr eaLnBrk="1" hangingPunct="1"/>
            <a:r>
              <a:rPr lang="en-US" dirty="0" smtClean="0"/>
              <a:t>Standard For Mathematical Practice #4: Model with Mathematics says:</a:t>
            </a:r>
          </a:p>
          <a:p>
            <a:endParaRPr lang="en-US" b="1" dirty="0" smtClean="0"/>
          </a:p>
          <a:p>
            <a:r>
              <a:rPr lang="en-US" dirty="0" smtClean="0"/>
              <a:t>“Mathematically proficient students can apply the mathematics they know to solve problems arising in everyday life, society, and the workplace.” </a:t>
            </a:r>
          </a:p>
          <a:p>
            <a:pPr eaLnBrk="1" hangingPunct="1"/>
            <a:endParaRPr lang="en-US" dirty="0" smtClean="0"/>
          </a:p>
          <a:p>
            <a:pPr eaLnBrk="1" hangingPunct="1"/>
            <a:r>
              <a:rPr lang="en-US" dirty="0" smtClean="0"/>
              <a:t>Teachers who are developing students’ capacity to "model with mathematics" move explicitly between real-world scenarios and mathematical representations of those scenarios. </a:t>
            </a:r>
          </a:p>
          <a:p>
            <a:pPr eaLnBrk="1" hangingPunct="1"/>
            <a:endParaRPr lang="en-US" dirty="0" smtClean="0"/>
          </a:p>
          <a:p>
            <a:r>
              <a:rPr lang="en-US" dirty="0" smtClean="0"/>
              <a:t>The basic modeling cycle is summarized in the diagram. It involves (1) identifying variables in the situation and selecting those that represent essential features, (2) formulating a model by creating and selecting geometric, graphical, tabular, algebraic, or statistical representations that describe relationships between the variables, (3) analyzing and performing operations on these relationships to draw conclusions, (4) interpreting the results of the mathematics in terms of the original situation, (5) validating the conclusions by comparing them with the situation, and then either improving the model or, if it is acceptable, (6) reporting on the conclusions and the reasoning behind them. Choices, assumptions, and approximations are present throughout this cycle. </a:t>
            </a:r>
          </a:p>
          <a:p>
            <a:r>
              <a:rPr lang="en-US" dirty="0" smtClean="0"/>
              <a:t> </a:t>
            </a:r>
          </a:p>
          <a:p>
            <a:pPr eaLnBrk="1" hangingPunct="1"/>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a:lstStyle/>
          <a:p>
            <a:fld id="{097D2F0F-20FD-5640-9278-DAB780E41F60}" type="slidenum">
              <a:rPr lang="en-US" smtClean="0"/>
              <a:pPr/>
              <a:t>40</a:t>
            </a:fld>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p:spPr>
        <p:txBody>
          <a:bodyPr/>
          <a:lstStyle/>
          <a:p>
            <a:r>
              <a:rPr lang="en-US" dirty="0" smtClean="0"/>
              <a:t>See Handout for Activity #4.  Do not let them</a:t>
            </a:r>
            <a:r>
              <a:rPr lang="en-US" baseline="0" dirty="0" smtClean="0"/>
              <a:t> use their book to answer the first question:  What is the important math in this problem?</a:t>
            </a:r>
            <a:endParaRPr lang="en-US" dirty="0" smtClean="0"/>
          </a:p>
        </p:txBody>
      </p:sp>
      <p:sp>
        <p:nvSpPr>
          <p:cNvPr id="50179" name="Slide Number Placeholder 3"/>
          <p:cNvSpPr>
            <a:spLocks noGrp="1"/>
          </p:cNvSpPr>
          <p:nvPr>
            <p:ph type="sldNum" sz="quarter" idx="5"/>
          </p:nvPr>
        </p:nvSpPr>
        <p:spPr>
          <a:noFill/>
        </p:spPr>
        <p:txBody>
          <a:bodyPr/>
          <a:lstStyle/>
          <a:p>
            <a:fld id="{61CBEA80-CAD6-4233-B20E-D68210B30435}" type="slidenum">
              <a:rPr lang="en-US" smtClean="0">
                <a:cs typeface="Arial Unicode MS" pitchFamily="34" charset="-128"/>
              </a:rPr>
              <a:pPr/>
              <a:t>41</a:t>
            </a:fld>
            <a:endParaRPr lang="en-US" dirty="0" smtClean="0">
              <a:cs typeface="Arial Unicode MS"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pPr eaLnBrk="1" hangingPunct="1">
              <a:spcBef>
                <a:spcPct val="0"/>
              </a:spcBef>
            </a:pPr>
            <a:r>
              <a:rPr lang="en-US" dirty="0" smtClean="0"/>
              <a:t>See handout for Activity #5.</a:t>
            </a:r>
          </a:p>
        </p:txBody>
      </p:sp>
      <p:sp>
        <p:nvSpPr>
          <p:cNvPr id="37891" name="Slide Number Placeholder 3"/>
          <p:cNvSpPr>
            <a:spLocks noGrp="1"/>
          </p:cNvSpPr>
          <p:nvPr>
            <p:ph type="sldNum" sz="quarter" idx="5"/>
          </p:nvPr>
        </p:nvSpPr>
        <p:spPr>
          <a:noFill/>
        </p:spPr>
        <p:txBody>
          <a:bodyPr/>
          <a:lstStyle/>
          <a:p>
            <a:fld id="{154170A9-06D9-4B37-BF96-FBC690E354BA}" type="slidenum">
              <a:rPr lang="en-US" smtClean="0">
                <a:latin typeface="Times New Roman" pitchFamily="18" charset="0"/>
                <a:cs typeface="Arial Unicode MS" pitchFamily="34" charset="-128"/>
              </a:rPr>
              <a:pPr/>
              <a:t>43</a:t>
            </a:fld>
            <a:endParaRPr lang="en-US" dirty="0" smtClean="0">
              <a:latin typeface="Times New Roman" pitchFamily="18" charset="0"/>
              <a:cs typeface="Arial Unicode MS" pitchFamily="34" charset="-128"/>
            </a:endParaRPr>
          </a:p>
        </p:txBody>
      </p:sp>
      <p:sp>
        <p:nvSpPr>
          <p:cNvPr id="37892" name="Footer Placeholder 4"/>
          <p:cNvSpPr>
            <a:spLocks noGrp="1"/>
          </p:cNvSpPr>
          <p:nvPr>
            <p:ph type="ftr" sz="quarter" idx="4"/>
          </p:nvPr>
        </p:nvSpPr>
        <p:spPr>
          <a:noFill/>
        </p:spPr>
        <p:txBody>
          <a:bodyPr/>
          <a:lstStyle/>
          <a:p>
            <a:endParaRPr lang="en-US" dirty="0" smtClean="0">
              <a:cs typeface="Arial Unicode MS"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a:t>
            </a:r>
            <a:r>
              <a:rPr lang="en-US" baseline="0" dirty="0" smtClean="0"/>
              <a:t> at Activity #5 line of learning.  Complete the investigation here.  Do not go to next slide yet.</a:t>
            </a:r>
          </a:p>
          <a:p>
            <a:endParaRPr lang="en-US" baseline="0" dirty="0" smtClean="0"/>
          </a:p>
          <a:p>
            <a:pPr eaLnBrk="1" hangingPunct="1"/>
            <a:r>
              <a:rPr lang="en-US" b="1" dirty="0" smtClean="0"/>
              <a:t>Complete</a:t>
            </a:r>
            <a:r>
              <a:rPr lang="en-US" b="1" baseline="0" dirty="0" smtClean="0"/>
              <a:t> the first bullet and stop.  2 minutes to complete</a:t>
            </a:r>
            <a:endParaRPr lang="en-US" b="1" dirty="0" smtClean="0"/>
          </a:p>
          <a:p>
            <a:pPr eaLnBrk="1" hangingPunct="1"/>
            <a:r>
              <a:rPr lang="en-US" b="1" dirty="0" smtClean="0"/>
              <a:t>What is the difference between the two problems?  Why might solving the second</a:t>
            </a:r>
            <a:r>
              <a:rPr lang="en-US" b="1" baseline="0" dirty="0" smtClean="0"/>
              <a:t> problem require deeper mathematical understanding than the first?  Discuss with your elbow partner.</a:t>
            </a:r>
          </a:p>
          <a:p>
            <a:pPr eaLnBrk="1" hangingPunct="1"/>
            <a:endParaRPr lang="en-US" b="1" baseline="0" dirty="0" smtClean="0"/>
          </a:p>
          <a:p>
            <a:pPr eaLnBrk="1" hangingPunct="1"/>
            <a:r>
              <a:rPr lang="en-US" b="1" baseline="0" dirty="0" smtClean="0"/>
              <a:t>Need to Understand Mean – one way to make sense of mean is to think of it as balancing…</a:t>
            </a:r>
            <a:endParaRPr lang="en-US" baseline="0" dirty="0" smtClean="0"/>
          </a:p>
          <a:p>
            <a:endParaRPr lang="en-US" dirty="0" smtClean="0"/>
          </a:p>
          <a:p>
            <a:r>
              <a:rPr lang="en-US" dirty="0" smtClean="0"/>
              <a:t>Now do the second bullet – When your</a:t>
            </a:r>
            <a:r>
              <a:rPr lang="en-US" baseline="0" dirty="0" smtClean="0"/>
              <a:t> table is finished talking, complete bullet 3.  Line of understanding</a:t>
            </a:r>
          </a:p>
          <a:p>
            <a:endParaRPr lang="en-US" baseline="0" dirty="0" smtClean="0"/>
          </a:p>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NAEP data:</a:t>
            </a:r>
            <a:r>
              <a:rPr lang="en-US" baseline="0" dirty="0" smtClean="0"/>
              <a:t> 11</a:t>
            </a:r>
            <a:r>
              <a:rPr lang="en-US" baseline="30000" dirty="0" smtClean="0"/>
              <a:t>th</a:t>
            </a:r>
            <a:r>
              <a:rPr lang="en-US" baseline="0" dirty="0" smtClean="0"/>
              <a:t> grade test</a:t>
            </a:r>
            <a:endParaRPr lang="en-US" dirty="0" smtClean="0"/>
          </a:p>
          <a:p>
            <a:pPr eaLnBrk="1" hangingPunct="1"/>
            <a:r>
              <a:rPr lang="en-US" dirty="0" smtClean="0"/>
              <a:t>This is a 6</a:t>
            </a:r>
            <a:r>
              <a:rPr lang="en-US" baseline="30000" dirty="0" smtClean="0"/>
              <a:t>th</a:t>
            </a:r>
            <a:r>
              <a:rPr lang="en-US" dirty="0" smtClean="0"/>
              <a:t> grade standard in the Iowa Core:</a:t>
            </a:r>
          </a:p>
          <a:p>
            <a:pPr eaLnBrk="1" hangingPunct="1"/>
            <a:r>
              <a:rPr lang="en-US" dirty="0" smtClean="0"/>
              <a:t> </a:t>
            </a:r>
          </a:p>
          <a:p>
            <a:pPr defTabSz="903793" eaLnBrk="1" hangingPunct="1"/>
            <a:r>
              <a:rPr lang="en-US" dirty="0" smtClean="0"/>
              <a:t>Complete #2</a:t>
            </a:r>
            <a:r>
              <a:rPr lang="en-US" baseline="0" dirty="0" smtClean="0"/>
              <a:t> on your investigations – read page 3 and page 6</a:t>
            </a:r>
            <a:endParaRPr lang="en-US" dirty="0" smtClean="0"/>
          </a:p>
          <a:p>
            <a:pPr eaLnBrk="1" hangingPunct="1"/>
            <a:endParaRPr lang="en-US" dirty="0" smtClean="0"/>
          </a:p>
          <a:p>
            <a:pPr eaLnBrk="1" hangingPunct="1"/>
            <a:r>
              <a:rPr lang="en-US" b="1" dirty="0" smtClean="0"/>
              <a:t>Summarize and describe distributions. (cluster)</a:t>
            </a:r>
            <a:r>
              <a:rPr lang="en-US" dirty="0" smtClean="0"/>
              <a:t>  6.SP  Go to page 46</a:t>
            </a:r>
          </a:p>
          <a:p>
            <a:pPr lvl="0"/>
            <a:r>
              <a:rPr lang="en-US" dirty="0" smtClean="0"/>
              <a:t>5. Summarize numerical data sets in relation to their context, such as by:</a:t>
            </a:r>
            <a:endParaRPr lang="en-US" sz="1600" dirty="0" smtClean="0"/>
          </a:p>
          <a:p>
            <a:pPr lvl="1"/>
            <a:r>
              <a:rPr lang="en-US" dirty="0" smtClean="0"/>
              <a:t>Reporting the number of observations.</a:t>
            </a:r>
            <a:endParaRPr lang="en-US" sz="1600" dirty="0" smtClean="0"/>
          </a:p>
          <a:p>
            <a:pPr lvl="1"/>
            <a:r>
              <a:rPr lang="en-US" dirty="0" smtClean="0"/>
              <a:t>Describing the nature of the attribute under investigation, including how it was measured and its units of measurement.</a:t>
            </a:r>
            <a:endParaRPr lang="en-US" sz="1600" dirty="0" smtClean="0"/>
          </a:p>
          <a:p>
            <a:pPr lvl="1"/>
            <a:r>
              <a:rPr lang="en-US" dirty="0" smtClean="0"/>
              <a:t>Giving quantitative measures of center (median and/or mean) and variability (interquartile range and/or mean absolute deviation), as well as describing any overall pattern and any striking deviations from the overall pattern with reference to the context in which the data were gathered.</a:t>
            </a:r>
            <a:endParaRPr lang="en-US" sz="1600" dirty="0" smtClean="0"/>
          </a:p>
          <a:p>
            <a:r>
              <a:rPr lang="en-US" dirty="0" smtClean="0"/>
              <a:t>Relating the choice of measures of center and variability to the shape of the data distribution and the context in which the data were gathered. </a:t>
            </a:r>
          </a:p>
          <a:p>
            <a:pPr eaLnBrk="1" hangingPunct="1"/>
            <a:endParaRPr lang="en-US" dirty="0" smtClean="0"/>
          </a:p>
        </p:txBody>
      </p:sp>
      <p:sp>
        <p:nvSpPr>
          <p:cNvPr id="76804" name="Slide Number Placeholder 3"/>
          <p:cNvSpPr>
            <a:spLocks noGrp="1"/>
          </p:cNvSpPr>
          <p:nvPr>
            <p:ph type="sldNum" sz="quarter" idx="5"/>
          </p:nvPr>
        </p:nvSpPr>
        <p:spPr bwMode="auto">
          <a:noFill/>
          <a:ln>
            <a:miter lim="800000"/>
            <a:headEnd/>
            <a:tailEnd/>
          </a:ln>
        </p:spPr>
        <p:txBody>
          <a:bodyPr/>
          <a:lstStyle/>
          <a:p>
            <a:fld id="{CFAEAAF8-F530-8D43-AB71-7C77124DD76D}" type="slidenum">
              <a:rPr lang="en-US" smtClean="0"/>
              <a:pPr/>
              <a:t>45</a:t>
            </a:fld>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3793">
              <a:defRPr/>
            </a:pPr>
            <a:r>
              <a:rPr lang="en-US" dirty="0" smtClean="0"/>
              <a:t>Complete Number 3 after video</a:t>
            </a:r>
          </a:p>
          <a:p>
            <a:pPr defTabSz="903793">
              <a:defRPr/>
            </a:pPr>
            <a:endParaRPr lang="en-US" dirty="0" smtClean="0"/>
          </a:p>
          <a:p>
            <a:pPr defTabSz="903793">
              <a:defRPr/>
            </a:pPr>
            <a:r>
              <a:rPr lang="en-US" dirty="0" smtClean="0"/>
              <a:t>Video from Dan Meyer (11:39 in length).  After the video, do a final line of learning writing.  </a:t>
            </a:r>
          </a:p>
          <a:p>
            <a:r>
              <a:rPr lang="en-US" dirty="0" smtClean="0"/>
              <a:t>Discuss</a:t>
            </a:r>
            <a:r>
              <a:rPr lang="en-US" baseline="0" dirty="0" smtClean="0"/>
              <a:t> at your table.  Pick one to share out for the class.</a:t>
            </a:r>
          </a:p>
          <a:p>
            <a:endParaRPr lang="en-US" baseline="0" dirty="0" smtClean="0"/>
          </a:p>
          <a:p>
            <a:r>
              <a:rPr lang="en-US" baseline="0" dirty="0" smtClean="0"/>
              <a:t>Discuss as a large group:  How will student’s show you mathematical understanding?</a:t>
            </a:r>
          </a:p>
          <a:p>
            <a:r>
              <a:rPr lang="en-US" baseline="0" dirty="0" smtClean="0"/>
              <a:t>Develop a list and share aloud</a:t>
            </a:r>
          </a:p>
          <a:p>
            <a:endParaRPr lang="en-US" baseline="0" dirty="0" smtClean="0"/>
          </a:p>
          <a:p>
            <a:r>
              <a:rPr lang="en-US" baseline="0" dirty="0" smtClean="0"/>
              <a:t>(Trying to get to what is the teacher’s role in getting student’s to deep understanding) Ultimately that they incorporate rich mathematical tasks…</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Refer them back to page 6 that this is</a:t>
            </a:r>
            <a:r>
              <a:rPr lang="en-US" baseline="0" dirty="0" smtClean="0"/>
              <a:t> what they should have gleaned…</a:t>
            </a:r>
            <a:endParaRPr lang="en-US" dirty="0" smtClean="0"/>
          </a:p>
        </p:txBody>
      </p:sp>
      <p:sp>
        <p:nvSpPr>
          <p:cNvPr id="78852" name="Slide Number Placeholder 3"/>
          <p:cNvSpPr>
            <a:spLocks noGrp="1"/>
          </p:cNvSpPr>
          <p:nvPr>
            <p:ph type="sldNum" sz="quarter" idx="5"/>
          </p:nvPr>
        </p:nvSpPr>
        <p:spPr bwMode="auto">
          <a:noFill/>
          <a:ln>
            <a:miter lim="800000"/>
            <a:headEnd/>
            <a:tailEnd/>
          </a:ln>
        </p:spPr>
        <p:txBody>
          <a:bodyPr/>
          <a:lstStyle/>
          <a:p>
            <a:fld id="{72BB8BE0-DACD-9C46-805C-B022ACF2E2A9}" type="slidenum">
              <a:rPr lang="en-US" smtClean="0">
                <a:cs typeface="Arial Unicode MS" pitchFamily="34" charset="-128"/>
              </a:rPr>
              <a:pPr/>
              <a:t>47</a:t>
            </a:fld>
            <a:endParaRPr lang="en-US" dirty="0" smtClean="0">
              <a:cs typeface="Arial Unicode MS"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This explains further what understanding mathematics means.</a:t>
            </a:r>
          </a:p>
        </p:txBody>
      </p:sp>
      <p:sp>
        <p:nvSpPr>
          <p:cNvPr id="80900" name="Slide Number Placeholder 3"/>
          <p:cNvSpPr>
            <a:spLocks noGrp="1"/>
          </p:cNvSpPr>
          <p:nvPr>
            <p:ph type="sldNum" sz="quarter" idx="5"/>
          </p:nvPr>
        </p:nvSpPr>
        <p:spPr bwMode="auto">
          <a:noFill/>
          <a:ln>
            <a:miter lim="800000"/>
            <a:headEnd/>
            <a:tailEnd/>
          </a:ln>
        </p:spPr>
        <p:txBody>
          <a:bodyPr/>
          <a:lstStyle/>
          <a:p>
            <a:fld id="{4F8C4218-AECB-F545-80C9-4910A97A2D39}" type="slidenum">
              <a:rPr lang="en-US" smtClean="0">
                <a:cs typeface="Arial Unicode MS" pitchFamily="34" charset="-128"/>
              </a:rPr>
              <a:pPr/>
              <a:t>48</a:t>
            </a:fld>
            <a:endParaRPr lang="en-US" dirty="0" smtClean="0">
              <a:cs typeface="Arial Unicode MS"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CLUE!</a:t>
            </a:r>
          </a:p>
          <a:p>
            <a:r>
              <a:rPr lang="en-US" baseline="0" dirty="0" smtClean="0"/>
              <a:t>When a content standard begins with ‘understand’, the teacher should consider which mathematical practices could be explicitly taught through the task.</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3793">
              <a:defRPr/>
            </a:pPr>
            <a:r>
              <a:rPr lang="en-US" dirty="0" smtClean="0"/>
              <a:t>These Standards are not intended to be new names for old ways of doing business. </a:t>
            </a:r>
            <a:r>
              <a:rPr lang="en-US" b="1" dirty="0" smtClean="0"/>
              <a:t>They are a call to take the next step. </a:t>
            </a:r>
            <a:r>
              <a:rPr lang="en-US" dirty="0" smtClean="0"/>
              <a:t>It is time for states to work together </a:t>
            </a:r>
            <a:r>
              <a:rPr lang="en-US" b="1" dirty="0" smtClean="0"/>
              <a:t>to build on lessons/units learned from two decades of standards based reforms. </a:t>
            </a:r>
            <a:r>
              <a:rPr lang="en-US" dirty="0" smtClean="0"/>
              <a:t>It is time to recognize that </a:t>
            </a:r>
            <a:r>
              <a:rPr lang="en-US" b="1" dirty="0" smtClean="0"/>
              <a:t>standards are not just promises to our children, but promises we intend to keep</a:t>
            </a:r>
            <a:r>
              <a:rPr lang="en-US" dirty="0" smtClean="0"/>
              <a:t>.     (IC mathematics, p. 7)</a:t>
            </a:r>
          </a:p>
          <a:p>
            <a:pPr defTabSz="903793">
              <a:defRPr/>
            </a:pPr>
            <a:endParaRPr lang="en-US" dirty="0" smtClean="0"/>
          </a:p>
          <a:p>
            <a:pPr defTabSz="903793">
              <a:defRPr/>
            </a:pPr>
            <a:r>
              <a:rPr lang="en-US" dirty="0" smtClean="0"/>
              <a:t>Field any </a:t>
            </a:r>
            <a:r>
              <a:rPr lang="en-US" b="1" dirty="0" smtClean="0"/>
              <a:t>questions</a:t>
            </a:r>
            <a:r>
              <a:rPr lang="en-US" dirty="0" smtClean="0"/>
              <a:t> about these five statements.</a:t>
            </a:r>
          </a:p>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 to ask ourselves when we consider all these components of mathematical understanding:</a:t>
            </a:r>
          </a:p>
          <a:p>
            <a:endParaRPr lang="en-US" dirty="0" smtClean="0"/>
          </a:p>
          <a:p>
            <a:r>
              <a:rPr lang="en-US" dirty="0" smtClean="0"/>
              <a:t>Who is developing a deep understanding in your classroom,</a:t>
            </a:r>
            <a:r>
              <a:rPr lang="en-US" baseline="0" dirty="0" smtClean="0"/>
              <a:t> the students or the teacher?</a:t>
            </a:r>
          </a:p>
          <a:p>
            <a:r>
              <a:rPr lang="en-US" baseline="0" dirty="0" smtClean="0"/>
              <a:t>Who is making the connections?</a:t>
            </a:r>
          </a:p>
          <a:p>
            <a:r>
              <a:rPr lang="en-US" baseline="0" dirty="0" smtClean="0"/>
              <a:t>Who is describing relationships?</a:t>
            </a:r>
          </a:p>
          <a:p>
            <a:r>
              <a:rPr lang="en-US" baseline="0" dirty="0" smtClean="0"/>
              <a:t>Who is doing the representing?</a:t>
            </a:r>
          </a:p>
          <a:p>
            <a:r>
              <a:rPr lang="en-US" baseline="0" dirty="0" smtClean="0"/>
              <a:t>Who is explaining and justifying?</a:t>
            </a:r>
          </a:p>
          <a:p>
            <a:r>
              <a:rPr lang="en-US" baseline="0" dirty="0" smtClean="0"/>
              <a:t>Who is formulating questions?</a:t>
            </a:r>
          </a:p>
          <a:p>
            <a:r>
              <a:rPr lang="en-US" baseline="0" dirty="0" smtClean="0"/>
              <a:t>Etc.</a:t>
            </a:r>
          </a:p>
          <a:p>
            <a:endParaRPr lang="en-US" baseline="0" dirty="0" smtClean="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them this problem</a:t>
            </a:r>
            <a:r>
              <a:rPr lang="en-US" baseline="0" dirty="0" smtClean="0"/>
              <a:t> to start them off.  Then </a:t>
            </a:r>
            <a:r>
              <a:rPr lang="en-US" dirty="0" smtClean="0"/>
              <a:t>Go</a:t>
            </a:r>
            <a:r>
              <a:rPr lang="en-US" baseline="0" dirty="0" smtClean="0"/>
              <a:t> to Illustrative Mathematics.</a:t>
            </a:r>
          </a:p>
          <a:p>
            <a:endParaRPr lang="en-US" baseline="0" dirty="0" smtClean="0"/>
          </a:p>
          <a:p>
            <a:r>
              <a:rPr lang="en-US" baseline="0" dirty="0" smtClean="0"/>
              <a:t>Everyone solves this problem as a table.  Start w/ on your own…</a:t>
            </a:r>
          </a:p>
          <a:p>
            <a:r>
              <a:rPr lang="en-US" baseline="0" dirty="0" smtClean="0"/>
              <a:t>Review practices:  Use your practice that you read about and try to incorporate it into this problem and be prepared to </a:t>
            </a:r>
            <a:r>
              <a:rPr lang="en-US" baseline="0" dirty="0" err="1" smtClean="0"/>
              <a:t>disuss</a:t>
            </a:r>
            <a:r>
              <a:rPr lang="en-US" baseline="0" dirty="0" smtClean="0"/>
              <a:t> the limitations or success of this practice in this problem.</a:t>
            </a:r>
          </a:p>
          <a:p>
            <a:endParaRPr lang="en-US" baseline="0" dirty="0" smtClean="0"/>
          </a:p>
          <a:p>
            <a:r>
              <a:rPr lang="en-US" baseline="0" dirty="0" smtClean="0"/>
              <a:t>Try to link this problem to all investigations that are relevant.  Go back in to the investigations and find those links</a:t>
            </a:r>
          </a:p>
          <a:p>
            <a:r>
              <a:rPr lang="en-US" baseline="0" dirty="0" smtClean="0"/>
              <a:t>Does this match the intent of Conceptual Category/Domain?</a:t>
            </a:r>
          </a:p>
          <a:p>
            <a:endParaRPr lang="en-US" baseline="0" dirty="0" smtClean="0"/>
          </a:p>
          <a:p>
            <a:r>
              <a:rPr lang="en-US" baseline="0" dirty="0" smtClean="0"/>
              <a:t>What other sites do you use to find quality math problems?</a:t>
            </a:r>
          </a:p>
          <a:p>
            <a:r>
              <a:rPr lang="en-US" baseline="0" dirty="0" smtClean="0"/>
              <a:t>In deeper we will explore more websites. – show </a:t>
            </a:r>
            <a:r>
              <a:rPr lang="en-US" baseline="0" dirty="0" err="1" smtClean="0"/>
              <a:t>symbaloo</a:t>
            </a:r>
            <a:r>
              <a:rPr lang="en-US" baseline="0" dirty="0" smtClean="0"/>
              <a:t> perhaps…</a:t>
            </a:r>
          </a:p>
          <a:p>
            <a:endParaRPr lang="en-US" baseline="0" dirty="0" smtClean="0"/>
          </a:p>
          <a:p>
            <a:endParaRPr lang="en-US" baseline="0" dirty="0" smtClean="0"/>
          </a:p>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pPr eaLnBrk="1" hangingPunct="1">
              <a:spcBef>
                <a:spcPct val="0"/>
              </a:spcBef>
            </a:pPr>
            <a:r>
              <a:rPr lang="en-US" dirty="0" smtClean="0"/>
              <a:t>30 min  Before doing Activity #6, discuss slides 49-54.</a:t>
            </a:r>
          </a:p>
        </p:txBody>
      </p:sp>
      <p:sp>
        <p:nvSpPr>
          <p:cNvPr id="37891" name="Slide Number Placeholder 3"/>
          <p:cNvSpPr>
            <a:spLocks noGrp="1"/>
          </p:cNvSpPr>
          <p:nvPr>
            <p:ph type="sldNum" sz="quarter" idx="5"/>
          </p:nvPr>
        </p:nvSpPr>
        <p:spPr>
          <a:noFill/>
        </p:spPr>
        <p:txBody>
          <a:bodyPr/>
          <a:lstStyle/>
          <a:p>
            <a:fld id="{154170A9-06D9-4B37-BF96-FBC690E354BA}" type="slidenum">
              <a:rPr lang="en-US" smtClean="0">
                <a:latin typeface="Times New Roman" pitchFamily="18" charset="0"/>
                <a:cs typeface="Arial Unicode MS" pitchFamily="34" charset="-128"/>
              </a:rPr>
              <a:pPr/>
              <a:t>54</a:t>
            </a:fld>
            <a:endParaRPr lang="en-US" dirty="0" smtClean="0">
              <a:latin typeface="Times New Roman" pitchFamily="18" charset="0"/>
              <a:cs typeface="Arial Unicode MS" pitchFamily="34" charset="-128"/>
            </a:endParaRPr>
          </a:p>
        </p:txBody>
      </p:sp>
      <p:sp>
        <p:nvSpPr>
          <p:cNvPr id="37892" name="Footer Placeholder 4"/>
          <p:cNvSpPr>
            <a:spLocks noGrp="1"/>
          </p:cNvSpPr>
          <p:nvPr>
            <p:ph type="ftr" sz="quarter" idx="4"/>
          </p:nvPr>
        </p:nvSpPr>
        <p:spPr>
          <a:noFill/>
        </p:spPr>
        <p:txBody>
          <a:bodyPr/>
          <a:lstStyle/>
          <a:p>
            <a:endParaRPr lang="en-US" dirty="0" smtClean="0">
              <a:cs typeface="Arial Unicode MS"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2</a:t>
            </a:r>
            <a:r>
              <a:rPr lang="en-US" baseline="30000" dirty="0" smtClean="0"/>
              <a:t>nd</a:t>
            </a:r>
            <a:r>
              <a:rPr lang="en-US" dirty="0" smtClean="0"/>
              <a:t> bullet is found on p. 7 of the IC math document.</a:t>
            </a:r>
          </a:p>
          <a:p>
            <a:r>
              <a:rPr lang="en-US" dirty="0" smtClean="0"/>
              <a:t>Facilitator may want participants to read the second paragraph on p. 7</a:t>
            </a:r>
            <a:r>
              <a:rPr lang="en-US" baseline="0" dirty="0" smtClean="0"/>
              <a:t> that starts with this quote.</a:t>
            </a:r>
            <a:endParaRPr lang="en-US" dirty="0" smtClean="0"/>
          </a:p>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55</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Flow 1, Flow 2, Flow 3</a:t>
            </a:r>
          </a:p>
          <a:p>
            <a:r>
              <a:rPr lang="en-US" dirty="0" smtClean="0"/>
              <a:t>Mathematics</a:t>
            </a:r>
            <a:r>
              <a:rPr lang="en-US" baseline="0" dirty="0" smtClean="0"/>
              <a:t> doesn’t separate; the concepts converge together.</a:t>
            </a:r>
          </a:p>
          <a:p>
            <a:endParaRPr lang="en-US" baseline="0" dirty="0" smtClean="0"/>
          </a:p>
          <a:p>
            <a:r>
              <a:rPr lang="en-US" baseline="0" dirty="0" smtClean="0"/>
              <a:t>William McCallum is one of the primary writers of the CCSSM (Common Core State Standards in Mathematics)</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56</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txBox="1">
            <a:spLocks noGrp="1" noChangeArrowheads="1"/>
          </p:cNvSpPr>
          <p:nvPr/>
        </p:nvSpPr>
        <p:spPr bwMode="auto">
          <a:xfrm>
            <a:off x="3972351" y="8831580"/>
            <a:ext cx="3038049" cy="464820"/>
          </a:xfrm>
          <a:prstGeom prst="rect">
            <a:avLst/>
          </a:prstGeom>
          <a:noFill/>
          <a:ln w="9525">
            <a:noFill/>
            <a:miter lim="800000"/>
            <a:headEnd/>
            <a:tailEnd/>
          </a:ln>
        </p:spPr>
        <p:txBody>
          <a:bodyPr lIns="93172" tIns="46586" rIns="93172" bIns="46586" anchor="b"/>
          <a:lstStyle/>
          <a:p>
            <a:pPr algn="r" defTabSz="932036" eaLnBrk="0" hangingPunct="0"/>
            <a:fld id="{6B7BA6C1-E9D4-4DEF-8A1E-9CC4F3749CB7}" type="slidenum">
              <a:rPr lang="en-US" sz="1200">
                <a:latin typeface="Arial" pitchFamily="34" charset="0"/>
                <a:ea typeface="Arial Unicode MS" pitchFamily="34" charset="-128"/>
                <a:cs typeface="Arial Unicode MS" pitchFamily="34" charset="-128"/>
              </a:rPr>
              <a:pPr algn="r" defTabSz="932036" eaLnBrk="0" hangingPunct="0"/>
              <a:t>57</a:t>
            </a:fld>
            <a:endParaRPr lang="en-US" sz="1200" dirty="0">
              <a:latin typeface="Arial" pitchFamily="34" charset="0"/>
              <a:ea typeface="Arial Unicode MS" pitchFamily="34" charset="-128"/>
              <a:cs typeface="Arial Unicode MS" pitchFamily="34" charset="-128"/>
            </a:endParaRPr>
          </a:p>
        </p:txBody>
      </p:sp>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r>
              <a:rPr lang="en-US" dirty="0" smtClean="0"/>
              <a:t>With your</a:t>
            </a:r>
            <a:r>
              <a:rPr lang="en-US" baseline="0" dirty="0" smtClean="0"/>
              <a:t> partner, find the connections, and explain how it is getting more </a:t>
            </a:r>
            <a:r>
              <a:rPr lang="en-US" baseline="0" dirty="0" err="1" smtClean="0"/>
              <a:t>sopisticated</a:t>
            </a:r>
            <a:r>
              <a:rPr lang="en-US" baseline="0" dirty="0" smtClean="0"/>
              <a:t> as it progresses through the grades</a:t>
            </a:r>
            <a:endParaRPr lang="en-US" dirty="0" smtClean="0"/>
          </a:p>
          <a:p>
            <a:pPr eaLnBrk="1" hangingPunct="1"/>
            <a:endParaRPr lang="en-US" dirty="0" smtClean="0"/>
          </a:p>
          <a:p>
            <a:pPr eaLnBrk="1" hangingPunct="1"/>
            <a:r>
              <a:rPr lang="en-US" dirty="0" smtClean="0"/>
              <a:t>This slide shows</a:t>
            </a:r>
            <a:r>
              <a:rPr lang="en-US" baseline="0" dirty="0" smtClean="0"/>
              <a:t> how</a:t>
            </a:r>
            <a:r>
              <a:rPr lang="en-US" dirty="0" smtClean="0"/>
              <a:t> mathematics</a:t>
            </a:r>
            <a:r>
              <a:rPr lang="en-US" baseline="0" dirty="0" smtClean="0"/>
              <a:t> is developed and becomes more sophisticated across the grade levels. It enhances the importance of students learning the standards at each grade level.</a:t>
            </a:r>
            <a:endParaRPr lang="en-US" dirty="0" smtClean="0"/>
          </a:p>
        </p:txBody>
      </p:sp>
      <p:sp>
        <p:nvSpPr>
          <p:cNvPr id="57348" name="Slide Number Placeholder 3"/>
          <p:cNvSpPr txBox="1">
            <a:spLocks noGrp="1"/>
          </p:cNvSpPr>
          <p:nvPr/>
        </p:nvSpPr>
        <p:spPr bwMode="auto">
          <a:xfrm>
            <a:off x="3972351" y="8831580"/>
            <a:ext cx="3038049" cy="464820"/>
          </a:xfrm>
          <a:prstGeom prst="rect">
            <a:avLst/>
          </a:prstGeom>
          <a:noFill/>
          <a:ln w="9525">
            <a:noFill/>
            <a:miter lim="800000"/>
            <a:headEnd/>
            <a:tailEnd/>
          </a:ln>
        </p:spPr>
        <p:txBody>
          <a:bodyPr lIns="93172" tIns="46586" rIns="93172" bIns="46586" anchor="b"/>
          <a:lstStyle/>
          <a:p>
            <a:pPr algn="r" defTabSz="932036" eaLnBrk="0" hangingPunct="0"/>
            <a:fld id="{33FB426A-93B3-4763-B14F-2D4D3DD6B2F3}" type="slidenum">
              <a:rPr lang="en-US" sz="1200">
                <a:latin typeface="Arial" pitchFamily="34" charset="0"/>
                <a:ea typeface="Arial Unicode MS" pitchFamily="34" charset="-128"/>
                <a:cs typeface="Arial Unicode MS" pitchFamily="34" charset="-128"/>
              </a:rPr>
              <a:pPr algn="r" defTabSz="932036" eaLnBrk="0" hangingPunct="0"/>
              <a:t>57</a:t>
            </a:fld>
            <a:endParaRPr lang="en-US" sz="1200" dirty="0">
              <a:latin typeface="Arial" pitchFamily="34" charset="0"/>
              <a:ea typeface="Arial Unicode MS" pitchFamily="34" charset="-128"/>
              <a:cs typeface="Arial Unicode MS"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example of vertical connections</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58</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eaLnBrk="0" hangingPunct="0">
              <a:defRPr/>
            </a:pPr>
            <a:r>
              <a:rPr lang="en-US" dirty="0" smtClean="0"/>
              <a:t>Fraction is a convergence point for 4 important progressions in elementary.</a:t>
            </a:r>
          </a:p>
          <a:p>
            <a:pPr algn="l" eaLnBrk="0" hangingPunct="0">
              <a:defRPr/>
            </a:pPr>
            <a:r>
              <a:rPr lang="en-US" dirty="0" smtClean="0"/>
              <a:t>It is also a root of 3 other important progressions that continue in the secondary courses.</a:t>
            </a:r>
            <a:endParaRPr lang="en-US" dirty="0">
              <a:solidFill>
                <a:schemeClr val="bg1"/>
              </a:solidFill>
            </a:endParaRPr>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59</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60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Write</a:t>
            </a:r>
            <a:r>
              <a:rPr lang="en-US" baseline="0" dirty="0" smtClean="0"/>
              <a:t> the learning goals and success criteria on chart paper to refer to later.</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handout for Activity #6.  Put on big chart</a:t>
            </a:r>
            <a:r>
              <a:rPr lang="en-US" baseline="0" dirty="0" smtClean="0"/>
              <a:t> paper and have them discuss what the mathematics is about in the cluster based on their prior and future learning.</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61</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62</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pPr eaLnBrk="1" hangingPunct="1">
              <a:spcBef>
                <a:spcPct val="0"/>
              </a:spcBef>
            </a:pPr>
            <a:r>
              <a:rPr lang="en-US" dirty="0" smtClean="0"/>
              <a:t>Refer</a:t>
            </a:r>
            <a:r>
              <a:rPr lang="en-US" baseline="0" dirty="0" smtClean="0"/>
              <a:t> to Success Criteria on next slide while doing Activity #7.</a:t>
            </a:r>
            <a:endParaRPr lang="en-US" dirty="0" smtClean="0"/>
          </a:p>
        </p:txBody>
      </p:sp>
      <p:sp>
        <p:nvSpPr>
          <p:cNvPr id="37891" name="Slide Number Placeholder 3"/>
          <p:cNvSpPr>
            <a:spLocks noGrp="1"/>
          </p:cNvSpPr>
          <p:nvPr>
            <p:ph type="sldNum" sz="quarter" idx="5"/>
          </p:nvPr>
        </p:nvSpPr>
        <p:spPr>
          <a:noFill/>
        </p:spPr>
        <p:txBody>
          <a:bodyPr/>
          <a:lstStyle/>
          <a:p>
            <a:fld id="{154170A9-06D9-4B37-BF96-FBC690E354BA}" type="slidenum">
              <a:rPr lang="en-US" smtClean="0">
                <a:latin typeface="Times New Roman" pitchFamily="18" charset="0"/>
                <a:cs typeface="Arial Unicode MS" pitchFamily="34" charset="-128"/>
              </a:rPr>
              <a:pPr/>
              <a:t>64</a:t>
            </a:fld>
            <a:endParaRPr lang="en-US" dirty="0" smtClean="0">
              <a:latin typeface="Times New Roman" pitchFamily="18" charset="0"/>
              <a:cs typeface="Arial Unicode MS" pitchFamily="34" charset="-128"/>
            </a:endParaRPr>
          </a:p>
        </p:txBody>
      </p:sp>
      <p:sp>
        <p:nvSpPr>
          <p:cNvPr id="37892" name="Footer Placeholder 4"/>
          <p:cNvSpPr>
            <a:spLocks noGrp="1"/>
          </p:cNvSpPr>
          <p:nvPr>
            <p:ph type="ftr" sz="quarter" idx="4"/>
          </p:nvPr>
        </p:nvSpPr>
        <p:spPr>
          <a:noFill/>
        </p:spPr>
        <p:txBody>
          <a:bodyPr/>
          <a:lstStyle/>
          <a:p>
            <a:endParaRPr lang="en-US" dirty="0" smtClean="0">
              <a:cs typeface="Arial Unicode MS"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Participants need to judge their learning against the success</a:t>
            </a:r>
            <a:r>
              <a:rPr lang="en-US" baseline="0" dirty="0" smtClean="0"/>
              <a:t> </a:t>
            </a:r>
            <a:r>
              <a:rPr lang="en-US" dirty="0" smtClean="0"/>
              <a:t>criteria.</a:t>
            </a:r>
          </a:p>
          <a:p>
            <a:r>
              <a:rPr lang="en-US" dirty="0" smtClean="0"/>
              <a:t>Participants</a:t>
            </a:r>
            <a:r>
              <a:rPr lang="en-US" baseline="0" dirty="0" smtClean="0"/>
              <a:t> f</a:t>
            </a:r>
            <a:r>
              <a:rPr lang="en-US" dirty="0" smtClean="0"/>
              <a:t>ollow directions on Activity #7.</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65</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Participants need to fill out and then leave their exit ticket.</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66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go through this day, we will be checking how you are doing</a:t>
            </a:r>
            <a:r>
              <a:rPr lang="en-US" baseline="0" dirty="0" smtClean="0"/>
              <a:t> on these success criteria.  </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r>
              <a:rPr lang="en-US" dirty="0" smtClean="0"/>
              <a:t>There are </a:t>
            </a:r>
            <a:r>
              <a:rPr lang="en-US" b="1" dirty="0" smtClean="0"/>
              <a:t>six outcomes </a:t>
            </a:r>
            <a:r>
              <a:rPr lang="en-US" dirty="0" smtClean="0"/>
              <a:t>that are the framework for the Iowa Core Implementation Plan. When fully implemented, these will establish: </a:t>
            </a:r>
            <a:endParaRPr lang="en-US" sz="1400" dirty="0" smtClean="0"/>
          </a:p>
          <a:p>
            <a:pPr lvl="0">
              <a:buFont typeface="Arial"/>
              <a:buChar char="•"/>
            </a:pPr>
            <a:r>
              <a:rPr lang="en-US" dirty="0" smtClean="0"/>
              <a:t>An integrated approach to address the </a:t>
            </a:r>
            <a:r>
              <a:rPr lang="en-US" b="1" dirty="0" smtClean="0"/>
              <a:t>systems-level needs of students and educators </a:t>
            </a:r>
            <a:r>
              <a:rPr lang="en-US" dirty="0" smtClean="0"/>
              <a:t>through the full engagement and focused </a:t>
            </a:r>
            <a:r>
              <a:rPr lang="en-US" b="1" dirty="0" smtClean="0"/>
              <a:t>actions</a:t>
            </a:r>
            <a:r>
              <a:rPr lang="en-US" dirty="0" smtClean="0"/>
              <a:t> of </a:t>
            </a:r>
            <a:r>
              <a:rPr lang="en-US" u="sng" dirty="0" smtClean="0"/>
              <a:t>Leadership</a:t>
            </a:r>
            <a:r>
              <a:rPr lang="en-US" dirty="0" smtClean="0"/>
              <a:t>, </a:t>
            </a:r>
            <a:r>
              <a:rPr lang="en-US" u="sng" dirty="0" smtClean="0"/>
              <a:t>Schools</a:t>
            </a:r>
            <a:r>
              <a:rPr lang="en-US" dirty="0" smtClean="0"/>
              <a:t> </a:t>
            </a:r>
          </a:p>
          <a:p>
            <a:pPr lvl="0">
              <a:buFont typeface="Arial"/>
              <a:buNone/>
            </a:pPr>
            <a:r>
              <a:rPr lang="en-US" dirty="0" smtClean="0"/>
              <a:t> and support agencies, and the </a:t>
            </a:r>
            <a:r>
              <a:rPr lang="en-US" u="sng" dirty="0" smtClean="0"/>
              <a:t>Community</a:t>
            </a:r>
          </a:p>
          <a:p>
            <a:pPr lvl="0">
              <a:buFont typeface="Arial"/>
              <a:buNone/>
            </a:pPr>
            <a:endParaRPr lang="en-US" dirty="0" smtClean="0"/>
          </a:p>
          <a:p>
            <a:pPr lvl="0">
              <a:buFont typeface="Arial"/>
              <a:buChar char="•"/>
            </a:pPr>
            <a:r>
              <a:rPr lang="en-US" dirty="0" smtClean="0"/>
              <a:t>An aligned system of </a:t>
            </a:r>
            <a:r>
              <a:rPr lang="en-US" u="sng" dirty="0" smtClean="0"/>
              <a:t>Content</a:t>
            </a:r>
            <a:r>
              <a:rPr lang="en-US" dirty="0" smtClean="0"/>
              <a:t>, </a:t>
            </a:r>
            <a:r>
              <a:rPr lang="en-US" u="sng" dirty="0" smtClean="0"/>
              <a:t>Instruction</a:t>
            </a:r>
            <a:r>
              <a:rPr lang="en-US" dirty="0" smtClean="0"/>
              <a:t>, and </a:t>
            </a:r>
            <a:r>
              <a:rPr lang="en-US" u="sng" dirty="0" smtClean="0"/>
              <a:t>Assessment</a:t>
            </a:r>
            <a:r>
              <a:rPr lang="en-US" dirty="0" smtClean="0"/>
              <a:t>, focused on the Iowa Core essential concepts and skills</a:t>
            </a:r>
          </a:p>
        </p:txBody>
      </p:sp>
      <p:sp>
        <p:nvSpPr>
          <p:cNvPr id="21507" name="Slide Number Placeholder 3"/>
          <p:cNvSpPr>
            <a:spLocks noGrp="1"/>
          </p:cNvSpPr>
          <p:nvPr>
            <p:ph type="sldNum" sz="quarter" idx="5"/>
          </p:nvPr>
        </p:nvSpPr>
        <p:spPr>
          <a:noFill/>
        </p:spPr>
        <p:txBody>
          <a:bodyPr/>
          <a:lstStyle/>
          <a:p>
            <a:fld id="{B9AA8699-5D2F-42D7-8BC9-E802E35A8027}" type="slidenum">
              <a:rPr lang="en-US" smtClean="0">
                <a:cs typeface="Arial Unicode MS" pitchFamily="34" charset="-128"/>
              </a:rPr>
              <a:pPr/>
              <a:t>8</a:t>
            </a:fld>
            <a:endParaRPr lang="en-US" dirty="0" smtClean="0">
              <a:cs typeface="Arial Unicode MS" pitchFamily="34" charset="-128"/>
            </a:endParaRPr>
          </a:p>
        </p:txBody>
      </p:sp>
      <p:sp>
        <p:nvSpPr>
          <p:cNvPr id="21508" name="Footer Placeholder 4"/>
          <p:cNvSpPr>
            <a:spLocks noGrp="1"/>
          </p:cNvSpPr>
          <p:nvPr>
            <p:ph type="ftr" sz="quarter" idx="4"/>
          </p:nvPr>
        </p:nvSpPr>
        <p:spPr>
          <a:noFill/>
        </p:spPr>
        <p:txBody>
          <a:bodyPr/>
          <a:lstStyle/>
          <a:p>
            <a:endParaRPr lang="en-US" dirty="0" smtClean="0">
              <a:cs typeface="Arial Unicode MS"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baseline="0">
                <a:ln>
                  <a:noFill/>
                </a:ln>
                <a:solidFill>
                  <a:schemeClr val="accent2">
                    <a:lumMod val="75000"/>
                  </a:schemeClr>
                </a:solidFill>
                <a:effectLst/>
                <a:latin typeface="Cooper Black" pitchFamily="18" charset="0"/>
                <a:ea typeface="+mj-ea"/>
                <a:cs typeface="Arial" pitchFamily="34" charset="0"/>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87B66CB0-18B4-4F63-A7DD-0D3AE23FB6D5}" type="slidenum">
              <a:rPr lang="en-US"/>
              <a:pPr>
                <a:defRPr/>
              </a:pPr>
              <a:t>‹#›</a:t>
            </a:fld>
            <a:endParaRPr lang="en-US" dirty="0"/>
          </a:p>
        </p:txBody>
      </p:sp>
      <p:sp>
        <p:nvSpPr>
          <p:cNvPr id="5" name="Footer Placeholder 9"/>
          <p:cNvSpPr>
            <a:spLocks noGrp="1"/>
          </p:cNvSpPr>
          <p:nvPr>
            <p:ph type="ftr" sz="quarter" idx="3"/>
          </p:nvPr>
        </p:nvSpPr>
        <p:spPr>
          <a:xfrm>
            <a:off x="457200" y="6464767"/>
            <a:ext cx="8229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latin typeface="Arial" pitchFamily="34" charset="0"/>
                <a:ea typeface="Arial Unicode MS" pitchFamily="34" charset="-128"/>
                <a:cs typeface="Arial Unicode MS" pitchFamily="34" charset="-128"/>
              </a:rPr>
              <a:t>©2011 Cooperative Educational Service Agency (CESA) 7 School Improvement Services</a:t>
            </a:r>
          </a:p>
          <a:p>
            <a:r>
              <a:rPr lang="en-US" dirty="0"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dirty="0"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Times New Roman" pitchFamily="18" charset="0"/>
              <a:ea typeface="Arial Unicode MS" pitchFamily="34" charset="-128"/>
              <a:cs typeface="Arial Unicode MS" pitchFamily="34" charset="-128"/>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Times New Roman" pitchFamily="18" charset="0"/>
              <a:ea typeface="Arial Unicode MS" pitchFamily="34" charset="-128"/>
              <a:cs typeface="Arial Unicode MS" pitchFamily="34" charset="-128"/>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rgbClr val="1C92BE"/>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dirty="0"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DA01A813-37DF-4AFD-9071-D7B98FE0F42B}" type="slidenum">
              <a:rPr lang="en-US"/>
              <a:pPr>
                <a:defRPr/>
              </a:pPr>
              <a:t>‹#›</a:t>
            </a:fld>
            <a:endParaRPr lang="en-US" dirty="0"/>
          </a:p>
        </p:txBody>
      </p:sp>
      <p:sp>
        <p:nvSpPr>
          <p:cNvPr id="10" name="Footer Placeholder 9"/>
          <p:cNvSpPr>
            <a:spLocks noGrp="1"/>
          </p:cNvSpPr>
          <p:nvPr>
            <p:ph type="ftr" sz="quarter" idx="3"/>
          </p:nvPr>
        </p:nvSpPr>
        <p:spPr>
          <a:xfrm>
            <a:off x="457200" y="6464767"/>
            <a:ext cx="8229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latin typeface="Arial" pitchFamily="34" charset="0"/>
                <a:ea typeface="Arial Unicode MS" pitchFamily="34" charset="-128"/>
                <a:cs typeface="Arial Unicode MS" pitchFamily="34" charset="-128"/>
              </a:rPr>
              <a:t>©2011 Cooperative Educational Service Agency (CESA) 7 School Improvement Services</a:t>
            </a:r>
          </a:p>
          <a:p>
            <a:r>
              <a:rPr lang="en-US" dirty="0"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dirty="0"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C92BE"/>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B94B0FE8-7AAE-4008-B91D-F7DF217E5536}" type="slidenum">
              <a:rPr lang="en-US"/>
              <a:pPr>
                <a:defRPr/>
              </a:pPr>
              <a:t>‹#›</a:t>
            </a:fld>
            <a:endParaRPr lang="en-US" dirty="0"/>
          </a:p>
        </p:txBody>
      </p:sp>
      <p:sp>
        <p:nvSpPr>
          <p:cNvPr id="5" name="Footer Placeholder 9"/>
          <p:cNvSpPr>
            <a:spLocks noGrp="1"/>
          </p:cNvSpPr>
          <p:nvPr>
            <p:ph type="ftr" sz="quarter" idx="3"/>
          </p:nvPr>
        </p:nvSpPr>
        <p:spPr>
          <a:xfrm>
            <a:off x="457200" y="6464767"/>
            <a:ext cx="8229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latin typeface="Arial" pitchFamily="34" charset="0"/>
                <a:ea typeface="Arial Unicode MS" pitchFamily="34" charset="-128"/>
                <a:cs typeface="Arial Unicode MS" pitchFamily="34" charset="-128"/>
              </a:rPr>
              <a:t>©2011 Cooperative Educational Service Agency (CESA) 7 School Improvement Services</a:t>
            </a:r>
          </a:p>
          <a:p>
            <a:r>
              <a:rPr lang="en-US" dirty="0"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dirty="0"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14401"/>
            <a:ext cx="6019800" cy="5211763"/>
          </a:xfrm>
        </p:spPr>
        <p:txBody>
          <a:bodyPr vert="eaVert"/>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19B5F23B-5591-4D46-94AA-F886B4ADE27B}" type="slidenum">
              <a:rPr lang="en-US"/>
              <a:pPr>
                <a:defRPr/>
              </a:pPr>
              <a:t>‹#›</a:t>
            </a:fld>
            <a:endParaRPr lang="en-US" dirty="0"/>
          </a:p>
        </p:txBody>
      </p:sp>
      <p:sp>
        <p:nvSpPr>
          <p:cNvPr id="5" name="Footer Placeholder 9"/>
          <p:cNvSpPr>
            <a:spLocks noGrp="1"/>
          </p:cNvSpPr>
          <p:nvPr>
            <p:ph type="ftr" sz="quarter" idx="3"/>
          </p:nvPr>
        </p:nvSpPr>
        <p:spPr>
          <a:xfrm>
            <a:off x="457200" y="6464767"/>
            <a:ext cx="8229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latin typeface="Arial" pitchFamily="34" charset="0"/>
                <a:ea typeface="Arial Unicode MS" pitchFamily="34" charset="-128"/>
                <a:cs typeface="Arial Unicode MS" pitchFamily="34" charset="-128"/>
              </a:rPr>
              <a:t>©2011 Cooperative Educational Service Agency (CESA) 7 School Improvement Services</a:t>
            </a:r>
          </a:p>
          <a:p>
            <a:r>
              <a:rPr lang="en-US" dirty="0"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dirty="0"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chieve_MAP">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95350"/>
          </a:xfrm>
        </p:spPr>
        <p:txBody>
          <a:bodyPr/>
          <a:lstStyle/>
          <a:p>
            <a:r>
              <a:rPr lang="en-US" dirty="0" smtClean="0"/>
              <a:t>Click to edit Master title style</a:t>
            </a:r>
            <a:endParaRPr lang="en-US" dirty="0"/>
          </a:p>
        </p:txBody>
      </p:sp>
      <p:sp>
        <p:nvSpPr>
          <p:cNvPr id="8" name="Rectangle 3"/>
          <p:cNvSpPr>
            <a:spLocks noGrp="1" noChangeArrowheads="1"/>
          </p:cNvSpPr>
          <p:nvPr>
            <p:ph idx="1"/>
          </p:nvPr>
        </p:nvSpPr>
        <p:spPr bwMode="auto">
          <a:xfrm>
            <a:off x="457200" y="1676400"/>
            <a:ext cx="8229600" cy="4430713"/>
          </a:xfrm>
          <a:prstGeom prst="rect">
            <a:avLst/>
          </a:prstGeom>
          <a:noFill/>
          <a:ln w="9525">
            <a:noFill/>
            <a:miter lim="800000"/>
            <a:headEnd/>
            <a:tailEnd/>
          </a:ln>
        </p:spPr>
        <p:txBody>
          <a:bodyPr/>
          <a:lstStyle>
            <a:lvl1pPr>
              <a:defRPr/>
            </a:lvl1pPr>
            <a:lvl2pPr>
              <a:defRPr/>
            </a:lvl2pPr>
            <a:lvl3pPr>
              <a:defRPr/>
            </a:lvl3pPr>
          </a:lstStyle>
          <a:p>
            <a:pPr lvl="0"/>
            <a:r>
              <a:rPr lang="en-US" dirty="0"/>
              <a:t>Click to edit </a:t>
            </a:r>
            <a:r>
              <a:rPr lang="en-US" dirty="0" smtClean="0"/>
              <a:t>Master text </a:t>
            </a:r>
            <a:r>
              <a:rPr lang="en-US" dirty="0"/>
              <a:t>styles</a:t>
            </a:r>
          </a:p>
          <a:p>
            <a:pPr lvl="1"/>
            <a:r>
              <a:rPr lang="en-US" dirty="0"/>
              <a:t>Second level</a:t>
            </a:r>
          </a:p>
          <a:p>
            <a:pPr lvl="2"/>
            <a:r>
              <a:rPr lang="en-US" dirty="0"/>
              <a:t>Third level</a:t>
            </a:r>
          </a:p>
          <a:p>
            <a:pPr lvl="2"/>
            <a:endParaRPr lang="en-US" dirty="0"/>
          </a:p>
        </p:txBody>
      </p:sp>
      <p:sp>
        <p:nvSpPr>
          <p:cNvPr id="4" name="Slide Number Placeholder 24"/>
          <p:cNvSpPr>
            <a:spLocks noGrp="1"/>
          </p:cNvSpPr>
          <p:nvPr>
            <p:ph type="sldNum" sz="quarter" idx="10"/>
          </p:nvPr>
        </p:nvSpPr>
        <p:spPr/>
        <p:txBody>
          <a:bodyPr/>
          <a:lstStyle>
            <a:lvl1pPr algn="r">
              <a:defRPr sz="1200">
                <a:solidFill>
                  <a:schemeClr val="bg1">
                    <a:lumMod val="65000"/>
                  </a:schemeClr>
                </a:solidFill>
              </a:defRPr>
            </a:lvl1pPr>
          </a:lstStyle>
          <a:p>
            <a:pPr>
              <a:defRPr/>
            </a:pPr>
            <a:fld id="{697A985D-84ED-48E9-A13A-9AA2EF982C17}" type="slidenum">
              <a:rPr lang="en-US"/>
              <a:pPr>
                <a:defRPr/>
              </a:pPr>
              <a:t>‹#›</a:t>
            </a:fld>
            <a:endParaRPr lang="en-US" dirty="0"/>
          </a:p>
        </p:txBody>
      </p:sp>
      <p:sp>
        <p:nvSpPr>
          <p:cNvPr id="5" name="Footer Placeholder 9"/>
          <p:cNvSpPr>
            <a:spLocks noGrp="1"/>
          </p:cNvSpPr>
          <p:nvPr>
            <p:ph type="ftr" sz="quarter" idx="3"/>
          </p:nvPr>
        </p:nvSpPr>
        <p:spPr>
          <a:xfrm>
            <a:off x="457200" y="6464767"/>
            <a:ext cx="8229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latin typeface="Arial" pitchFamily="34" charset="0"/>
                <a:ea typeface="Arial Unicode MS" pitchFamily="34" charset="-128"/>
                <a:cs typeface="Arial Unicode MS" pitchFamily="34" charset="-128"/>
              </a:rPr>
              <a:t>©2011 Cooperative Educational Service Agency (CESA) 7 School Improvement Services</a:t>
            </a:r>
          </a:p>
          <a:p>
            <a:r>
              <a:rPr lang="en-US" dirty="0"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dirty="0"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ransition spd="med"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chor="ctr" anchorCtr="0">
            <a:noAutofit/>
            <a:scene3d>
              <a:camera prst="orthographicFront"/>
              <a:lightRig rig="freezing" dir="t">
                <a:rot lat="0" lon="0" rev="5640000"/>
              </a:lightRig>
            </a:scene3d>
            <a:sp3d prstMaterial="flat">
              <a:contourClr>
                <a:schemeClr val="tx2"/>
              </a:contourClr>
            </a:sp3d>
          </a:bodyPr>
          <a:lstStyle>
            <a:lvl1pPr algn="ctr" rtl="0">
              <a:spcBef>
                <a:spcPct val="0"/>
              </a:spcBef>
              <a:buNone/>
              <a:defRPr sz="6600" b="1" baseline="0">
                <a:ln>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ctr">
              <a:buNone/>
              <a:defRPr sz="5400" i="1">
                <a:solidFill>
                  <a:schemeClr val="tx1"/>
                </a:solidFill>
                <a:latin typeface="Arial"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87B66CB0-18B4-4F63-A7DD-0D3AE23FB6D5}" type="slidenum">
              <a:rPr lang="en-US"/>
              <a:pPr>
                <a:defRPr/>
              </a:pPr>
              <a:t>‹#›</a:t>
            </a:fld>
            <a:endParaRPr lang="en-US" dirty="0"/>
          </a:p>
        </p:txBody>
      </p:sp>
      <p:sp>
        <p:nvSpPr>
          <p:cNvPr id="5" name="Footer Placeholder 9"/>
          <p:cNvSpPr>
            <a:spLocks noGrp="1"/>
          </p:cNvSpPr>
          <p:nvPr>
            <p:ph type="ftr" sz="quarter" idx="3"/>
          </p:nvPr>
        </p:nvSpPr>
        <p:spPr>
          <a:xfrm>
            <a:off x="457200" y="6464767"/>
            <a:ext cx="8229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latin typeface="Arial" pitchFamily="34" charset="0"/>
                <a:ea typeface="Arial Unicode MS" pitchFamily="34" charset="-128"/>
                <a:cs typeface="Arial Unicode MS" pitchFamily="34" charset="-128"/>
              </a:rPr>
              <a:t>©2011 Cooperative Educational Service Agency (CESA) 7 School Improvement Services</a:t>
            </a:r>
          </a:p>
          <a:p>
            <a:r>
              <a:rPr lang="en-US" dirty="0"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dirty="0"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C92BE"/>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ea typeface="Arial Unicode MS" pitchFamily="34" charset="-128"/>
                <a:cs typeface="+mn-cs"/>
              </a:defRPr>
            </a:lvl1pPr>
          </a:lstStyle>
          <a:p>
            <a:pPr>
              <a:defRPr/>
            </a:pPr>
            <a:fld id="{A0CB4A2D-F0C4-4FE3-8A9B-CCE94558BE12}" type="slidenum">
              <a:rPr lang="en-US" smtClean="0"/>
              <a:pPr>
                <a:defRPr/>
              </a:pPr>
              <a:t>‹#›</a:t>
            </a:fld>
            <a:endParaRPr lang="en-US" dirty="0"/>
          </a:p>
        </p:txBody>
      </p:sp>
      <p:sp>
        <p:nvSpPr>
          <p:cNvPr id="5" name="Footer Placeholder 9"/>
          <p:cNvSpPr>
            <a:spLocks noGrp="1"/>
          </p:cNvSpPr>
          <p:nvPr>
            <p:ph type="ftr" sz="quarter" idx="3"/>
          </p:nvPr>
        </p:nvSpPr>
        <p:spPr>
          <a:xfrm>
            <a:off x="457200" y="6464767"/>
            <a:ext cx="8229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latin typeface="Arial" pitchFamily="34" charset="0"/>
                <a:ea typeface="Arial Unicode MS" pitchFamily="34" charset="-128"/>
                <a:cs typeface="Arial Unicode MS" pitchFamily="34" charset="-128"/>
              </a:rPr>
              <a:t>©2011 Cooperative Educational Service Agency (CESA) 7 School Improvement Services</a:t>
            </a:r>
          </a:p>
          <a:p>
            <a:r>
              <a:rPr lang="en-US" dirty="0"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dirty="0"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DEB24C1A-B9FB-4D00-9059-0CD80B1F063F}" type="slidenum">
              <a:rPr lang="en-US"/>
              <a:pPr>
                <a:defRPr/>
              </a:pPr>
              <a:t>‹#›</a:t>
            </a:fld>
            <a:endParaRPr lang="en-US" dirty="0"/>
          </a:p>
        </p:txBody>
      </p:sp>
      <p:sp>
        <p:nvSpPr>
          <p:cNvPr id="5" name="Footer Placeholder 9"/>
          <p:cNvSpPr>
            <a:spLocks noGrp="1"/>
          </p:cNvSpPr>
          <p:nvPr>
            <p:ph type="ftr" sz="quarter" idx="3"/>
          </p:nvPr>
        </p:nvSpPr>
        <p:spPr>
          <a:xfrm>
            <a:off x="457200" y="6464767"/>
            <a:ext cx="8229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latin typeface="Arial" pitchFamily="34" charset="0"/>
                <a:ea typeface="Arial Unicode MS" pitchFamily="34" charset="-128"/>
                <a:cs typeface="Arial Unicode MS" pitchFamily="34" charset="-128"/>
              </a:rPr>
              <a:t>©2011 Cooperative Educational Service Agency (CESA) 7 School Improvement Services</a:t>
            </a:r>
          </a:p>
          <a:p>
            <a:r>
              <a:rPr lang="en-US" dirty="0"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dirty="0"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solidFill>
                  <a:srgbClr val="1C92BE"/>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4A3977EE-C84F-4384-A47E-C4A344DD2296}" type="slidenum">
              <a:rPr lang="en-US"/>
              <a:pPr>
                <a:defRPr/>
              </a:pPr>
              <a:t>‹#›</a:t>
            </a:fld>
            <a:endParaRPr lang="en-US" dirty="0"/>
          </a:p>
        </p:txBody>
      </p:sp>
      <p:sp>
        <p:nvSpPr>
          <p:cNvPr id="6" name="Footer Placeholder 9"/>
          <p:cNvSpPr>
            <a:spLocks noGrp="1"/>
          </p:cNvSpPr>
          <p:nvPr>
            <p:ph type="ftr" sz="quarter" idx="3"/>
          </p:nvPr>
        </p:nvSpPr>
        <p:spPr>
          <a:xfrm>
            <a:off x="457200" y="6464767"/>
            <a:ext cx="8229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latin typeface="Arial" pitchFamily="34" charset="0"/>
                <a:ea typeface="Arial Unicode MS" pitchFamily="34" charset="-128"/>
                <a:cs typeface="Arial Unicode MS" pitchFamily="34" charset="-128"/>
              </a:rPr>
              <a:t>©2011 Cooperative Educational Service Agency (CESA) 7 School Improvement Services</a:t>
            </a:r>
          </a:p>
          <a:p>
            <a:r>
              <a:rPr lang="en-US" dirty="0"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dirty="0"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17"/>
          <p:cNvSpPr>
            <a:spLocks noGrp="1"/>
          </p:cNvSpPr>
          <p:nvPr>
            <p:ph type="sldNum" sz="quarter" idx="12"/>
          </p:nvPr>
        </p:nvSpPr>
        <p:spPr/>
        <p:txBody>
          <a:bodyPr/>
          <a:lstStyle>
            <a:lvl1pPr>
              <a:defRPr/>
            </a:lvl1pPr>
          </a:lstStyle>
          <a:p>
            <a:pPr>
              <a:defRPr/>
            </a:pPr>
            <a:fld id="{0384FBB3-9266-4631-ABF9-B0E9BD0CA629}" type="slidenum">
              <a:rPr lang="en-US"/>
              <a:pPr>
                <a:defRPr/>
              </a:pPr>
              <a:t>‹#›</a:t>
            </a:fld>
            <a:endParaRPr lang="en-US" dirty="0"/>
          </a:p>
        </p:txBody>
      </p:sp>
      <p:sp>
        <p:nvSpPr>
          <p:cNvPr id="8" name="Footer Placeholder 9"/>
          <p:cNvSpPr>
            <a:spLocks noGrp="1"/>
          </p:cNvSpPr>
          <p:nvPr>
            <p:ph type="ftr" sz="quarter" idx="13"/>
          </p:nvPr>
        </p:nvSpPr>
        <p:spPr>
          <a:xfrm>
            <a:off x="457200" y="6464767"/>
            <a:ext cx="8229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latin typeface="Arial" pitchFamily="34" charset="0"/>
                <a:ea typeface="Arial Unicode MS" pitchFamily="34" charset="-128"/>
                <a:cs typeface="Arial Unicode MS" pitchFamily="34" charset="-128"/>
              </a:rPr>
              <a:t>©2011 Cooperative Educational Service Agency (CESA) 7 School Improvement Services</a:t>
            </a:r>
          </a:p>
          <a:p>
            <a:r>
              <a:rPr lang="en-US" dirty="0"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dirty="0"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rgbClr val="1C92BE"/>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Slide Number Placeholder 17"/>
          <p:cNvSpPr>
            <a:spLocks noGrp="1"/>
          </p:cNvSpPr>
          <p:nvPr>
            <p:ph type="sldNum" sz="quarter" idx="12"/>
          </p:nvPr>
        </p:nvSpPr>
        <p:spPr/>
        <p:txBody>
          <a:bodyPr/>
          <a:lstStyle>
            <a:lvl1pPr>
              <a:defRPr/>
            </a:lvl1pPr>
          </a:lstStyle>
          <a:p>
            <a:pPr>
              <a:defRPr/>
            </a:pPr>
            <a:fld id="{CAC73744-FD66-4BB7-9A41-02F8F7794ACA}" type="slidenum">
              <a:rPr lang="en-US"/>
              <a:pPr>
                <a:defRPr/>
              </a:pPr>
              <a:t>‹#›</a:t>
            </a:fld>
            <a:endParaRPr lang="en-US" dirty="0"/>
          </a:p>
        </p:txBody>
      </p:sp>
      <p:sp>
        <p:nvSpPr>
          <p:cNvPr id="4" name="Footer Placeholder 9"/>
          <p:cNvSpPr>
            <a:spLocks noGrp="1"/>
          </p:cNvSpPr>
          <p:nvPr>
            <p:ph type="ftr" sz="quarter" idx="3"/>
          </p:nvPr>
        </p:nvSpPr>
        <p:spPr>
          <a:xfrm>
            <a:off x="457200" y="6464767"/>
            <a:ext cx="8229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latin typeface="Arial" pitchFamily="34" charset="0"/>
                <a:ea typeface="Arial Unicode MS" pitchFamily="34" charset="-128"/>
                <a:cs typeface="Arial Unicode MS" pitchFamily="34" charset="-128"/>
              </a:rPr>
              <a:t>©2011 Cooperative Educational Service Agency (CESA) 7 School Improvement Services</a:t>
            </a:r>
          </a:p>
          <a:p>
            <a:r>
              <a:rPr lang="en-US" dirty="0"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dirty="0"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a:defRPr/>
            </a:lvl1pPr>
          </a:lstStyle>
          <a:p>
            <a:pPr>
              <a:defRPr/>
            </a:pPr>
            <a:fld id="{DF03E447-4D9D-4CED-AEDC-2BD767935E8F}" type="slidenum">
              <a:rPr lang="en-US"/>
              <a:pPr>
                <a:defRPr/>
              </a:pPr>
              <a:t>‹#›</a:t>
            </a:fld>
            <a:endParaRPr lang="en-US" dirty="0"/>
          </a:p>
        </p:txBody>
      </p:sp>
      <p:sp>
        <p:nvSpPr>
          <p:cNvPr id="6" name="Footer Placeholder 9"/>
          <p:cNvSpPr>
            <a:spLocks noGrp="1"/>
          </p:cNvSpPr>
          <p:nvPr>
            <p:ph type="ftr" sz="quarter" idx="3"/>
          </p:nvPr>
        </p:nvSpPr>
        <p:spPr>
          <a:xfrm>
            <a:off x="457200" y="6464767"/>
            <a:ext cx="8229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latin typeface="Arial" pitchFamily="34" charset="0"/>
                <a:ea typeface="Arial Unicode MS" pitchFamily="34" charset="-128"/>
                <a:cs typeface="Arial Unicode MS" pitchFamily="34" charset="-128"/>
              </a:rPr>
              <a:t>©2011 Cooperative Educational Service Agency (CESA) 7 School Improvement Services</a:t>
            </a:r>
          </a:p>
          <a:p>
            <a:r>
              <a:rPr lang="en-US" dirty="0"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dirty="0"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rgbClr val="1C92BE"/>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dirty="0"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BC2C3952-0B89-44D5-9E1F-6A2C7E0944C0}" type="slidenum">
              <a:rPr lang="en-US"/>
              <a:pPr>
                <a:defRPr/>
              </a:pPr>
              <a:t>‹#›</a:t>
            </a:fld>
            <a:endParaRPr lang="en-US" dirty="0"/>
          </a:p>
        </p:txBody>
      </p:sp>
      <p:sp>
        <p:nvSpPr>
          <p:cNvPr id="6" name="Footer Placeholder 9"/>
          <p:cNvSpPr>
            <a:spLocks noGrp="1"/>
          </p:cNvSpPr>
          <p:nvPr>
            <p:ph type="ftr" sz="quarter" idx="3"/>
          </p:nvPr>
        </p:nvSpPr>
        <p:spPr>
          <a:xfrm>
            <a:off x="457200" y="6464767"/>
            <a:ext cx="8229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latin typeface="Arial" pitchFamily="34" charset="0"/>
                <a:ea typeface="Arial Unicode MS" pitchFamily="34" charset="-128"/>
                <a:cs typeface="Arial Unicode MS" pitchFamily="34" charset="-128"/>
              </a:rPr>
              <a:t>©2011 Cooperative Educational Service Agency (CESA) 7 School Improvement Services</a:t>
            </a:r>
          </a:p>
          <a:p>
            <a:r>
              <a:rPr lang="en-US" dirty="0"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dirty="0"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Times New Roman" pitchFamily="18" charset="0"/>
              <a:ea typeface="Arial Unicode MS" pitchFamily="34" charset="-128"/>
              <a:cs typeface="Arial Unicode MS" pitchFamily="34" charset="-128"/>
            </a:endParaRPr>
          </a:p>
        </p:txBody>
      </p:sp>
      <p:sp>
        <p:nvSpPr>
          <p:cNvPr id="8" name="Freeform 7"/>
          <p:cNvSpPr>
            <a:spLocks/>
          </p:cNvSpPr>
          <p:nvPr/>
        </p:nvSpPr>
        <p:spPr bwMode="auto">
          <a:xfrm>
            <a:off x="4381500" y="0"/>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Times New Roman" pitchFamily="18" charset="0"/>
              <a:ea typeface="Arial Unicode MS" pitchFamily="34" charset="-128"/>
              <a:cs typeface="Arial Unicode MS" pitchFamily="34" charset="-128"/>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dirty="0"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pitchFamily="34" charset="0"/>
                <a:ea typeface="Arial Unicode MS" pitchFamily="34" charset="-128"/>
                <a:cs typeface="+mn-cs"/>
              </a:defRPr>
            </a:lvl1pPr>
          </a:lstStyle>
          <a:p>
            <a:pPr>
              <a:defRPr/>
            </a:pPr>
            <a:fld id="{A0CB4A2D-F0C4-4FE3-8A9B-CCE94558BE12}" type="slidenum">
              <a:rPr lang="en-US" smtClean="0"/>
              <a:pPr>
                <a:defRPr/>
              </a:pPr>
              <a:t>‹#›</a:t>
            </a:fld>
            <a:endParaRPr lang="en-US" dirty="0"/>
          </a:p>
        </p:txBody>
      </p:sp>
      <p:grpSp>
        <p:nvGrpSpPr>
          <p:cNvPr id="1033" name="Group 1"/>
          <p:cNvGrpSpPr>
            <a:grpSpLocks/>
          </p:cNvGrpSpPr>
          <p:nvPr/>
        </p:nvGrpSpPr>
        <p:grpSpPr bwMode="auto">
          <a:xfrm>
            <a:off x="-19050" y="2286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hangingPunct="0">
                <a:defRPr/>
              </a:pPr>
              <a:endParaRPr lang="en-US" dirty="0">
                <a:latin typeface="Arial" pitchFamily="34" charset="0"/>
                <a:ea typeface="Arial Unicode MS" pitchFamily="34" charset="-128"/>
                <a:cs typeface="Arial Unicode MS" pitchFamily="34" charset="-128"/>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hangingPunct="0">
                <a:defRPr/>
              </a:pPr>
              <a:endParaRPr lang="en-US" dirty="0">
                <a:latin typeface="Arial" pitchFamily="34" charset="0"/>
                <a:ea typeface="Arial Unicode MS" pitchFamily="34" charset="-128"/>
                <a:cs typeface="Arial Unicode MS" pitchFamily="34" charset="-128"/>
              </a:endParaRPr>
            </a:p>
          </p:txBody>
        </p:sp>
      </p:grpSp>
      <p:sp>
        <p:nvSpPr>
          <p:cNvPr id="10" name="Footer Placeholder 9"/>
          <p:cNvSpPr>
            <a:spLocks noGrp="1"/>
          </p:cNvSpPr>
          <p:nvPr>
            <p:ph type="ftr" sz="quarter" idx="3"/>
          </p:nvPr>
        </p:nvSpPr>
        <p:spPr>
          <a:xfrm>
            <a:off x="457200" y="6464767"/>
            <a:ext cx="8229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latin typeface="Arial" pitchFamily="34" charset="0"/>
                <a:ea typeface="Arial Unicode MS" pitchFamily="34" charset="-128"/>
                <a:cs typeface="Arial Unicode MS" pitchFamily="34" charset="-128"/>
              </a:rPr>
              <a:t>©2011 Cooperative Educational Service Agency (CESA) 7 School Improvement Services</a:t>
            </a:r>
          </a:p>
          <a:p>
            <a:r>
              <a:rPr lang="en-US" dirty="0"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dirty="0"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4530" r:id="rId1"/>
    <p:sldLayoutId id="2147484534" r:id="rId2"/>
    <p:sldLayoutId id="2147484529" r:id="rId3"/>
    <p:sldLayoutId id="2147484531" r:id="rId4"/>
    <p:sldLayoutId id="2147484528" r:id="rId5"/>
    <p:sldLayoutId id="2147484527" r:id="rId6"/>
    <p:sldLayoutId id="2147484526" r:id="rId7"/>
    <p:sldLayoutId id="2147484525" r:id="rId8"/>
    <p:sldLayoutId id="2147484524" r:id="rId9"/>
    <p:sldLayoutId id="2147484532" r:id="rId10"/>
    <p:sldLayoutId id="2147484523" r:id="rId11"/>
    <p:sldLayoutId id="2147484522" r:id="rId12"/>
    <p:sldLayoutId id="2147484533" r:id="rId13"/>
  </p:sldLayoutIdLst>
  <p:timing>
    <p:tnLst>
      <p:par>
        <p:cTn id="1" dur="indefinite" restart="never" nodeType="tmRoot"/>
      </p:par>
    </p:tnLst>
  </p:timing>
  <p:hf hdr="0" dt="0"/>
  <p:txStyles>
    <p:titleStyle>
      <a:lvl1pPr algn="l" rtl="0" eaLnBrk="0" fontAlgn="base" hangingPunct="0">
        <a:spcBef>
          <a:spcPct val="0"/>
        </a:spcBef>
        <a:spcAft>
          <a:spcPct val="0"/>
        </a:spcAft>
        <a:defRPr sz="5000" kern="1200">
          <a:solidFill>
            <a:srgbClr val="1C92BE"/>
          </a:solidFill>
          <a:latin typeface="Arial" pitchFamily="34" charset="0"/>
          <a:ea typeface="+mj-ea"/>
          <a:cs typeface="Arial" pitchFamily="34" charset="0"/>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1C92BE"/>
        </a:buClr>
        <a:buSzPct val="95000"/>
        <a:buFont typeface="Wingdings 2" pitchFamily="18" charset="2"/>
        <a:buChar char=""/>
        <a:defRPr sz="2600" kern="1200">
          <a:solidFill>
            <a:schemeClr val="tx1"/>
          </a:solidFill>
          <a:latin typeface="Arial" pitchFamily="34" charset="0"/>
          <a:ea typeface="+mn-ea"/>
          <a:cs typeface="Arial" pitchFamily="34" charset="0"/>
        </a:defRPr>
      </a:lvl1pPr>
      <a:lvl2pPr marL="639763" indent="-246063" algn="l" rtl="0" eaLnBrk="0" fontAlgn="base" hangingPunct="0">
        <a:spcBef>
          <a:spcPct val="20000"/>
        </a:spcBef>
        <a:spcAft>
          <a:spcPct val="0"/>
        </a:spcAft>
        <a:buClr>
          <a:srgbClr val="0BD0D9"/>
        </a:buClr>
        <a:buSzPct val="85000"/>
        <a:buFont typeface="Wingdings 2" pitchFamily="18" charset="2"/>
        <a:buChar char=""/>
        <a:defRPr sz="2400" kern="1200">
          <a:solidFill>
            <a:schemeClr val="tx1"/>
          </a:solidFill>
          <a:latin typeface="Arial" pitchFamily="34" charset="0"/>
          <a:ea typeface="+mn-ea"/>
          <a:cs typeface="Arial" pitchFamily="34" charset="0"/>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Arial" pitchFamily="34" charset="0"/>
          <a:ea typeface="+mn-ea"/>
          <a:cs typeface="Arial" pitchFamily="34" charset="0"/>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Arial" pitchFamily="34" charset="0"/>
          <a:ea typeface="+mn-ea"/>
          <a:cs typeface="Arial" pitchFamily="34" charset="0"/>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rvey.aea.k12.ia.us/survey/94546/3099/"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teachingchannel.org/videos/statistical-analysis-lesson"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polleverywhere.com/multiple_choice_polls/LTc4MzI0NzY1OQ"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www.polleverywhere.com/multiple_choice_polls/LTQ5MjQxNjU1NQ"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ted.com/talks/dan_meyer_math_curriculum_makeover.html"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www.polleverywhere.com/multiple_choice_polls/MTEwNDgzNjc2"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illustrativemathematics.org/illustrations/677" TargetMode="External"/><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hyperlink" Target="http://illustrativemathematics.org/standards/k8" TargetMode="Externa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http://www.polleverywhere.com/multiple_choice_polls/LTM5OTcyNzQzMA"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hyperlink" Target="http://survey.aea.k12.ia.us/survey/94544/9c6e/"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33400" y="762000"/>
            <a:ext cx="7848600" cy="2438400"/>
          </a:xfrm>
        </p:spPr>
        <p:txBody>
          <a:bodyPr/>
          <a:lstStyle/>
          <a:p>
            <a:pPr algn="ctr"/>
            <a:r>
              <a:rPr lang="en-US" sz="3600" dirty="0" smtClean="0"/>
              <a:t>Iowa Core Mathematics Standards Pre-Assessment</a:t>
            </a:r>
            <a:br>
              <a:rPr lang="en-US" sz="3600" dirty="0" smtClean="0"/>
            </a:br>
            <a:r>
              <a:rPr lang="en-US" sz="3600" dirty="0" smtClean="0"/>
              <a:t/>
            </a:r>
            <a:br>
              <a:rPr lang="en-US" sz="3600" dirty="0" smtClean="0"/>
            </a:br>
            <a:r>
              <a:rPr lang="en-US" sz="2800" dirty="0" smtClean="0"/>
              <a:t>Please complete if you haven’t,  yet.   </a:t>
            </a:r>
            <a:endParaRPr lang="en-US" sz="2800" dirty="0"/>
          </a:p>
        </p:txBody>
      </p:sp>
      <p:sp>
        <p:nvSpPr>
          <p:cNvPr id="7" name="Subtitle 6"/>
          <p:cNvSpPr>
            <a:spLocks noGrp="1"/>
          </p:cNvSpPr>
          <p:nvPr>
            <p:ph type="subTitle" idx="1"/>
          </p:nvPr>
        </p:nvSpPr>
        <p:spPr>
          <a:xfrm>
            <a:off x="533400" y="3657600"/>
            <a:ext cx="7854696" cy="1752600"/>
          </a:xfrm>
        </p:spPr>
        <p:txBody>
          <a:bodyPr/>
          <a:lstStyle/>
          <a:p>
            <a:pPr marL="0" marR="45720" lvl="2">
              <a:buClr>
                <a:srgbClr val="1C92BE"/>
              </a:buClr>
              <a:buSzPct val="95000"/>
            </a:pPr>
            <a:r>
              <a:rPr lang="en-US" sz="2800" dirty="0" smtClean="0"/>
              <a:t>Survey URL:</a:t>
            </a:r>
          </a:p>
          <a:p>
            <a:pPr marL="0" marR="45720" lvl="2">
              <a:buClr>
                <a:srgbClr val="1C92BE"/>
              </a:buClr>
              <a:buSzPct val="95000"/>
            </a:pPr>
            <a:r>
              <a:rPr lang="en-US" sz="2800" dirty="0" smtClean="0"/>
              <a:t> </a:t>
            </a:r>
            <a:r>
              <a:rPr lang="en-US" sz="2800" dirty="0" smtClean="0">
                <a:hlinkClick r:id="rId3"/>
              </a:rPr>
              <a:t>http://survey.aea.k12.ia.us/survey/94546/3099/</a:t>
            </a:r>
            <a:endParaRPr lang="en-US" sz="2800" dirty="0" smtClean="0"/>
          </a:p>
          <a:p>
            <a:endParaRPr lang="en-US" dirty="0"/>
          </a:p>
        </p:txBody>
      </p:sp>
      <p:sp>
        <p:nvSpPr>
          <p:cNvPr id="4" name="Slide Number Placeholder 3"/>
          <p:cNvSpPr>
            <a:spLocks noGrp="1"/>
          </p:cNvSpPr>
          <p:nvPr>
            <p:ph type="sldNum" sz="quarter" idx="12"/>
          </p:nvPr>
        </p:nvSpPr>
        <p:spPr/>
        <p:txBody>
          <a:bodyPr/>
          <a:lstStyle/>
          <a:p>
            <a:pPr>
              <a:defRPr/>
            </a:pPr>
            <a:fld id="{87B66CB0-18B4-4F63-A7DD-0D3AE23FB6D5}" type="slidenum">
              <a:rPr lang="en-US" smtClean="0"/>
              <a:pPr>
                <a:defRPr/>
              </a:pPr>
              <a:t>1</a:t>
            </a:fld>
            <a:endParaRPr lang="en-US" dirty="0"/>
          </a:p>
        </p:txBody>
      </p:sp>
      <p:sp>
        <p:nvSpPr>
          <p:cNvPr id="5" name="Footer Placeholder 4"/>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p:cNvSpPr txBox="1">
            <a:spLocks/>
          </p:cNvSpPr>
          <p:nvPr/>
        </p:nvSpPr>
        <p:spPr>
          <a:xfrm>
            <a:off x="457200" y="0"/>
            <a:ext cx="8229600" cy="1143000"/>
          </a:xfrm>
          <a:prstGeom prst="rect">
            <a:avLst/>
          </a:prstGeom>
        </p:spPr>
        <p:txBody>
          <a:bodyPr>
            <a:normAutofit fontScale="97500"/>
          </a:bodyPr>
          <a:lstStyle/>
          <a:p>
            <a:pPr algn="ctr" fontAlgn="auto">
              <a:spcAft>
                <a:spcPts val="0"/>
              </a:spcAft>
              <a:defRPr/>
            </a:pPr>
            <a:r>
              <a:rPr lang="en-US" sz="4400" dirty="0">
                <a:latin typeface="+mj-lt"/>
                <a:ea typeface="+mj-ea"/>
                <a:cs typeface="+mj-cs"/>
              </a:rPr>
              <a:t>6 Shifts to Iowa Core Mathematics</a:t>
            </a:r>
          </a:p>
        </p:txBody>
      </p:sp>
      <p:graphicFrame>
        <p:nvGraphicFramePr>
          <p:cNvPr id="5" name="Content Placeholder 14"/>
          <p:cNvGraphicFramePr>
            <a:graphicFrameLocks/>
          </p:cNvGraphicFramePr>
          <p:nvPr/>
        </p:nvGraphicFramePr>
        <p:xfrm>
          <a:off x="2514600" y="1143000"/>
          <a:ext cx="457200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2"/>
          <p:cNvSpPr>
            <a:spLocks noGrp="1"/>
          </p:cNvSpPr>
          <p:nvPr>
            <p:ph type="sldNum" sz="quarter" idx="12"/>
          </p:nvPr>
        </p:nvSpPr>
        <p:spPr/>
        <p:txBody>
          <a:bodyPr/>
          <a:lstStyle/>
          <a:p>
            <a:pPr>
              <a:defRPr/>
            </a:pPr>
            <a:fld id="{829303FB-468C-49CF-AC1C-E39EC7A327BF}" type="slidenum">
              <a:rPr lang="en-US"/>
              <a:pPr>
                <a:defRPr/>
              </a:pPr>
              <a:t>10</a:t>
            </a:fld>
            <a:endParaRPr lang="en-US" dirty="0"/>
          </a:p>
        </p:txBody>
      </p:sp>
      <p:sp>
        <p:nvSpPr>
          <p:cNvPr id="8" name="Right Arrow 7"/>
          <p:cNvSpPr/>
          <p:nvPr/>
        </p:nvSpPr>
        <p:spPr>
          <a:xfrm>
            <a:off x="304800" y="3048000"/>
            <a:ext cx="22860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ight Arrow 8"/>
          <p:cNvSpPr/>
          <p:nvPr/>
        </p:nvSpPr>
        <p:spPr>
          <a:xfrm rot="10800000">
            <a:off x="7086600" y="3048000"/>
            <a:ext cx="20574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6" name="TextBox 9"/>
          <p:cNvSpPr txBox="1">
            <a:spLocks noChangeArrowheads="1"/>
          </p:cNvSpPr>
          <p:nvPr/>
        </p:nvSpPr>
        <p:spPr bwMode="auto">
          <a:xfrm>
            <a:off x="1219200" y="3276600"/>
            <a:ext cx="1676400" cy="523220"/>
          </a:xfrm>
          <a:prstGeom prst="rect">
            <a:avLst/>
          </a:prstGeom>
          <a:noFill/>
          <a:ln w="9525">
            <a:noFill/>
            <a:miter lim="800000"/>
            <a:headEnd/>
            <a:tailEnd/>
          </a:ln>
        </p:spPr>
        <p:txBody>
          <a:bodyPr>
            <a:spAutoFit/>
          </a:bodyPr>
          <a:lstStyle/>
          <a:p>
            <a:r>
              <a:rPr lang="en-US" sz="2800" dirty="0">
                <a:solidFill>
                  <a:schemeClr val="bg1"/>
                </a:solidFill>
                <a:latin typeface="Calibri" pitchFamily="34" charset="0"/>
              </a:rPr>
              <a:t>Focus</a:t>
            </a:r>
          </a:p>
        </p:txBody>
      </p:sp>
      <p:sp>
        <p:nvSpPr>
          <p:cNvPr id="2057" name="TextBox 10"/>
          <p:cNvSpPr txBox="1">
            <a:spLocks noChangeArrowheads="1"/>
          </p:cNvSpPr>
          <p:nvPr/>
        </p:nvSpPr>
        <p:spPr bwMode="auto">
          <a:xfrm>
            <a:off x="7162800" y="3352800"/>
            <a:ext cx="1981200" cy="523220"/>
          </a:xfrm>
          <a:prstGeom prst="rect">
            <a:avLst/>
          </a:prstGeom>
          <a:noFill/>
          <a:ln w="9525">
            <a:noFill/>
            <a:miter lim="800000"/>
            <a:headEnd/>
            <a:tailEnd/>
          </a:ln>
        </p:spPr>
        <p:txBody>
          <a:bodyPr wrap="square">
            <a:spAutoFit/>
          </a:bodyPr>
          <a:lstStyle/>
          <a:p>
            <a:r>
              <a:rPr lang="en-US" sz="2800" dirty="0">
                <a:solidFill>
                  <a:schemeClr val="bg1"/>
                </a:solidFill>
                <a:latin typeface="Calibri" pitchFamily="34" charset="0"/>
              </a:rPr>
              <a:t>Coherence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ea typeface="Arial Unicode MS" pitchFamily="34" charset="-128"/>
                <a:cs typeface="Arial Unicode MS" pitchFamily="34" charset="-128"/>
              </a:rPr>
              <a:t>Journey to IC Mathematics</a:t>
            </a:r>
            <a:endParaRPr lang="en-US" dirty="0"/>
          </a:p>
        </p:txBody>
      </p:sp>
      <p:sp>
        <p:nvSpPr>
          <p:cNvPr id="7" name="Content Placeholder 6"/>
          <p:cNvSpPr>
            <a:spLocks noGrp="1"/>
          </p:cNvSpPr>
          <p:nvPr>
            <p:ph idx="1"/>
          </p:nvPr>
        </p:nvSpPr>
        <p:spPr/>
        <p:txBody>
          <a:bodyPr/>
          <a:lstStyle/>
          <a:p>
            <a:pPr marL="457200" indent="-457200" fontAlgn="auto">
              <a:spcAft>
                <a:spcPts val="0"/>
              </a:spcAft>
              <a:buClr>
                <a:srgbClr val="004F8A"/>
              </a:buClr>
              <a:buFont typeface="Arial"/>
              <a:buChar char="•"/>
              <a:defRPr/>
            </a:pPr>
            <a:r>
              <a:rPr lang="en-US" sz="3200" dirty="0" smtClean="0">
                <a:latin typeface="Arial" pitchFamily="34" charset="0"/>
                <a:ea typeface="Arial Unicode MS" pitchFamily="34" charset="-128"/>
                <a:cs typeface="Arial Unicode MS" pitchFamily="34" charset="-128"/>
              </a:rPr>
              <a:t>The Iowa State Board of Education adopted Common Core State Standards (CCSS) for English language arts and mathematics on July 29, 2010.</a:t>
            </a:r>
            <a:br>
              <a:rPr lang="en-US" sz="3200" dirty="0" smtClean="0">
                <a:latin typeface="Arial" pitchFamily="34" charset="0"/>
                <a:ea typeface="Arial Unicode MS" pitchFamily="34" charset="-128"/>
                <a:cs typeface="Arial Unicode MS" pitchFamily="34" charset="-128"/>
              </a:rPr>
            </a:br>
            <a:endParaRPr lang="en-US" sz="3200" dirty="0" smtClean="0">
              <a:latin typeface="Arial" pitchFamily="34" charset="0"/>
              <a:ea typeface="Arial Unicode MS" pitchFamily="34" charset="-128"/>
              <a:cs typeface="Arial Unicode MS" pitchFamily="34" charset="-128"/>
            </a:endParaRPr>
          </a:p>
          <a:p>
            <a:pPr marL="457200" indent="-457200" fontAlgn="auto">
              <a:spcAft>
                <a:spcPts val="0"/>
              </a:spcAft>
              <a:buClr>
                <a:srgbClr val="004F8A"/>
              </a:buClr>
              <a:buFont typeface="Arial"/>
              <a:buChar char="•"/>
              <a:defRPr/>
            </a:pPr>
            <a:r>
              <a:rPr lang="en-US" sz="3200" dirty="0" smtClean="0">
                <a:latin typeface="Arial" pitchFamily="34" charset="0"/>
                <a:ea typeface="Arial Unicode MS" pitchFamily="34" charset="-128"/>
                <a:cs typeface="Arial Unicode MS" pitchFamily="34" charset="-128"/>
              </a:rPr>
              <a:t>CCSS in English language arts and mathematics replaced the literacy and mathematics sections of the Iowa Core.</a:t>
            </a:r>
          </a:p>
        </p:txBody>
      </p:sp>
      <p:sp>
        <p:nvSpPr>
          <p:cNvPr id="4" name="Slide Number Placeholder 3"/>
          <p:cNvSpPr>
            <a:spLocks noGrp="1"/>
          </p:cNvSpPr>
          <p:nvPr>
            <p:ph type="sldNum" sz="quarter" idx="4"/>
          </p:nvPr>
        </p:nvSpPr>
        <p:spPr/>
        <p:txBody>
          <a:bodyPr/>
          <a:lstStyle/>
          <a:p>
            <a:fld id="{DF03E447-4D9D-4CED-AEDC-2BD767935E8F}" type="slidenum">
              <a:rPr lang="en-US" smtClean="0"/>
              <a:pP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ea typeface="Arial Unicode MS" pitchFamily="34" charset="-128"/>
                <a:cs typeface="Arial Unicode MS" pitchFamily="34" charset="-128"/>
              </a:rPr>
              <a:t>Journey to IC Mathematics</a:t>
            </a:r>
            <a:endParaRPr lang="en-US" dirty="0"/>
          </a:p>
        </p:txBody>
      </p:sp>
      <p:sp>
        <p:nvSpPr>
          <p:cNvPr id="7" name="Content Placeholder 6"/>
          <p:cNvSpPr>
            <a:spLocks noGrp="1"/>
          </p:cNvSpPr>
          <p:nvPr>
            <p:ph idx="1"/>
          </p:nvPr>
        </p:nvSpPr>
        <p:spPr/>
        <p:txBody>
          <a:bodyPr/>
          <a:lstStyle/>
          <a:p>
            <a:pPr marL="457200" indent="-457200" fontAlgn="auto">
              <a:spcAft>
                <a:spcPts val="0"/>
              </a:spcAft>
              <a:buClr>
                <a:srgbClr val="004F8A"/>
              </a:buClr>
              <a:buFont typeface="Arial"/>
              <a:buChar char="•"/>
              <a:defRPr/>
            </a:pPr>
            <a:r>
              <a:rPr lang="en-US" sz="3200" dirty="0" smtClean="0">
                <a:latin typeface="Arial" pitchFamily="34" charset="0"/>
                <a:ea typeface="Arial Unicode MS" pitchFamily="34" charset="-128"/>
                <a:cs typeface="Arial Unicode MS" pitchFamily="34" charset="-128"/>
              </a:rPr>
              <a:t>Additional Iowa items were adopted by the State Board on November 17, 2010.</a:t>
            </a:r>
            <a:br>
              <a:rPr lang="en-US" sz="3200" dirty="0" smtClean="0">
                <a:latin typeface="Arial" pitchFamily="34" charset="0"/>
                <a:ea typeface="Arial Unicode MS" pitchFamily="34" charset="-128"/>
                <a:cs typeface="Arial Unicode MS" pitchFamily="34" charset="-128"/>
              </a:rPr>
            </a:br>
            <a:endParaRPr lang="en-US" sz="3200" dirty="0" smtClean="0">
              <a:latin typeface="Arial" pitchFamily="34" charset="0"/>
              <a:ea typeface="Arial Unicode MS" pitchFamily="34" charset="-128"/>
              <a:cs typeface="Arial Unicode MS" pitchFamily="34" charset="-128"/>
            </a:endParaRPr>
          </a:p>
          <a:p>
            <a:pPr marL="457200" indent="-457200" fontAlgn="auto">
              <a:spcAft>
                <a:spcPts val="0"/>
              </a:spcAft>
              <a:buClr>
                <a:srgbClr val="004F8A"/>
              </a:buClr>
              <a:buFont typeface="Arial"/>
              <a:buChar char="•"/>
              <a:defRPr/>
            </a:pPr>
            <a:r>
              <a:rPr lang="en-US" sz="3200" dirty="0" smtClean="0">
                <a:latin typeface="Arial" pitchFamily="34" charset="0"/>
                <a:ea typeface="Arial Unicode MS" pitchFamily="34" charset="-128"/>
                <a:cs typeface="Arial Unicode MS" pitchFamily="34" charset="-128"/>
              </a:rPr>
              <a:t>There is ONE document for Iowa Core mathematics and ONE document for Iowa Core ELA. These documents are referred to as </a:t>
            </a:r>
            <a:r>
              <a:rPr lang="en-US" sz="3200" b="1" dirty="0" smtClean="0">
                <a:latin typeface="Arial" pitchFamily="34" charset="0"/>
                <a:ea typeface="Arial Unicode MS" pitchFamily="34" charset="-128"/>
                <a:cs typeface="Arial Unicode MS" pitchFamily="34" charset="-128"/>
              </a:rPr>
              <a:t>Iowa Core</a:t>
            </a:r>
            <a:r>
              <a:rPr lang="en-US" sz="3200" dirty="0" smtClean="0">
                <a:latin typeface="Arial" pitchFamily="34" charset="0"/>
                <a:ea typeface="Arial Unicode MS" pitchFamily="34" charset="-128"/>
                <a:cs typeface="Arial Unicode MS" pitchFamily="34" charset="-128"/>
              </a:rPr>
              <a:t> (not Common Core, National Core, etc.)</a:t>
            </a:r>
          </a:p>
        </p:txBody>
      </p:sp>
      <p:sp>
        <p:nvSpPr>
          <p:cNvPr id="4" name="Slide Number Placeholder 3"/>
          <p:cNvSpPr>
            <a:spLocks noGrp="1"/>
          </p:cNvSpPr>
          <p:nvPr>
            <p:ph type="sldNum" sz="quarter" idx="4"/>
          </p:nvPr>
        </p:nvSpPr>
        <p:spPr/>
        <p:txBody>
          <a:bodyPr/>
          <a:lstStyle/>
          <a:p>
            <a:fld id="{DF03E447-4D9D-4CED-AEDC-2BD767935E8F}" type="slidenum">
              <a:rPr lang="en-US" smtClean="0"/>
              <a:pPr/>
              <a:t>12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800" dirty="0" smtClean="0">
                <a:ea typeface="Arial Unicode MS" pitchFamily="34" charset="-128"/>
                <a:cs typeface="Arial Unicode MS" pitchFamily="34" charset="-128"/>
              </a:rPr>
              <a:t>Why are common standards good for </a:t>
            </a:r>
            <a:r>
              <a:rPr lang="en-US" sz="4800" b="1" dirty="0" smtClean="0">
                <a:ea typeface="Arial Unicode MS" pitchFamily="34" charset="-128"/>
                <a:cs typeface="Arial Unicode MS" pitchFamily="34" charset="-128"/>
              </a:rPr>
              <a:t>teachers</a:t>
            </a:r>
            <a:r>
              <a:rPr lang="en-US" sz="4800" dirty="0" smtClean="0">
                <a:ea typeface="Arial Unicode MS" pitchFamily="34" charset="-128"/>
                <a:cs typeface="Arial Unicode MS" pitchFamily="34" charset="-128"/>
              </a:rPr>
              <a:t>?</a:t>
            </a:r>
            <a:endParaRPr lang="en-US" sz="4800" dirty="0"/>
          </a:p>
        </p:txBody>
      </p:sp>
      <p:sp>
        <p:nvSpPr>
          <p:cNvPr id="8" name="Content Placeholder 7"/>
          <p:cNvSpPr>
            <a:spLocks noGrp="1"/>
          </p:cNvSpPr>
          <p:nvPr>
            <p:ph idx="1"/>
          </p:nvPr>
        </p:nvSpPr>
        <p:spPr/>
        <p:txBody>
          <a:bodyPr/>
          <a:lstStyle/>
          <a:p>
            <a:pPr marL="274320" indent="-274320" fontAlgn="auto">
              <a:spcAft>
                <a:spcPts val="0"/>
              </a:spcAft>
              <a:buFont typeface="Wingdings 2"/>
              <a:buChar char=""/>
              <a:defRPr/>
            </a:pPr>
            <a:r>
              <a:rPr lang="en-US" sz="3200" dirty="0" smtClean="0">
                <a:latin typeface="Arial" pitchFamily="34" charset="0"/>
                <a:ea typeface="Arial Unicode MS" pitchFamily="34" charset="-128"/>
                <a:cs typeface="Arial Unicode MS" pitchFamily="34" charset="-128"/>
              </a:rPr>
              <a:t>IC Mathematics </a:t>
            </a:r>
            <a:r>
              <a:rPr lang="en-US" sz="3200" b="1" dirty="0" smtClean="0">
                <a:latin typeface="Arial" pitchFamily="34" charset="0"/>
                <a:ea typeface="Arial Unicode MS" pitchFamily="34" charset="-128"/>
                <a:cs typeface="Arial Unicode MS" pitchFamily="34" charset="-128"/>
              </a:rPr>
              <a:t>provides</a:t>
            </a:r>
            <a:r>
              <a:rPr lang="en-US" sz="3200" dirty="0" smtClean="0">
                <a:latin typeface="Arial" pitchFamily="34" charset="0"/>
                <a:ea typeface="Arial Unicode MS" pitchFamily="34" charset="-128"/>
                <a:cs typeface="Arial Unicode MS" pitchFamily="34" charset="-128"/>
              </a:rPr>
              <a:t> student learning standards for every grade level.</a:t>
            </a:r>
            <a:br>
              <a:rPr lang="en-US" sz="3200" dirty="0" smtClean="0">
                <a:latin typeface="Arial" pitchFamily="34" charset="0"/>
                <a:ea typeface="Arial Unicode MS" pitchFamily="34" charset="-128"/>
                <a:cs typeface="Arial Unicode MS" pitchFamily="34" charset="-128"/>
              </a:rPr>
            </a:br>
            <a:endParaRPr lang="en-US" sz="3200" dirty="0" smtClean="0">
              <a:latin typeface="Arial" pitchFamily="34" charset="0"/>
              <a:ea typeface="Arial Unicode MS" pitchFamily="34" charset="-128"/>
              <a:cs typeface="Arial Unicode MS" pitchFamily="34" charset="-128"/>
            </a:endParaRPr>
          </a:p>
          <a:p>
            <a:pPr marL="274320" indent="-274320" fontAlgn="auto">
              <a:spcAft>
                <a:spcPts val="0"/>
              </a:spcAft>
              <a:buFont typeface="Wingdings 2"/>
              <a:buChar char=""/>
              <a:defRPr/>
            </a:pPr>
            <a:r>
              <a:rPr lang="en-US" sz="3200" dirty="0" smtClean="0">
                <a:latin typeface="Arial" pitchFamily="34" charset="0"/>
                <a:ea typeface="Arial Unicode MS" pitchFamily="34" charset="-128"/>
                <a:cs typeface="Arial Unicode MS" pitchFamily="34" charset="-128"/>
              </a:rPr>
              <a:t>IC Mathematics ensures a </a:t>
            </a:r>
            <a:r>
              <a:rPr lang="en-US" sz="3200" b="1" dirty="0" smtClean="0">
                <a:latin typeface="Arial" pitchFamily="34" charset="0"/>
                <a:ea typeface="Arial Unicode MS" pitchFamily="34" charset="-128"/>
                <a:cs typeface="Arial Unicode MS" pitchFamily="34" charset="-128"/>
              </a:rPr>
              <a:t>common language</a:t>
            </a:r>
            <a:r>
              <a:rPr lang="en-US" sz="3200" dirty="0" smtClean="0">
                <a:latin typeface="Arial" pitchFamily="34" charset="0"/>
                <a:ea typeface="Arial Unicode MS" pitchFamily="34" charset="-128"/>
                <a:cs typeface="Arial Unicode MS" pitchFamily="34" charset="-128"/>
              </a:rPr>
              <a:t> for educators.</a:t>
            </a:r>
            <a:br>
              <a:rPr lang="en-US" sz="3200" dirty="0" smtClean="0">
                <a:latin typeface="Arial" pitchFamily="34" charset="0"/>
                <a:ea typeface="Arial Unicode MS" pitchFamily="34" charset="-128"/>
                <a:cs typeface="Arial Unicode MS" pitchFamily="34" charset="-128"/>
              </a:rPr>
            </a:br>
            <a:endParaRPr lang="en-US" sz="3200" dirty="0" smtClean="0">
              <a:latin typeface="Arial" pitchFamily="34" charset="0"/>
              <a:ea typeface="Arial Unicode MS" pitchFamily="34" charset="-128"/>
              <a:cs typeface="Arial Unicode MS" pitchFamily="34" charset="-128"/>
            </a:endParaRPr>
          </a:p>
          <a:p>
            <a:pPr marL="274320" indent="-274320" fontAlgn="auto">
              <a:spcAft>
                <a:spcPts val="0"/>
              </a:spcAft>
              <a:buFont typeface="Wingdings 2"/>
              <a:buChar char=""/>
              <a:defRPr/>
            </a:pPr>
            <a:r>
              <a:rPr lang="en-US" sz="3200" dirty="0" smtClean="0">
                <a:latin typeface="Arial" pitchFamily="34" charset="0"/>
                <a:ea typeface="Arial Unicode MS" pitchFamily="34" charset="-128"/>
                <a:cs typeface="Arial Unicode MS" pitchFamily="34" charset="-128"/>
              </a:rPr>
              <a:t>Students will be </a:t>
            </a:r>
            <a:r>
              <a:rPr lang="en-US" sz="3200" b="1" dirty="0" smtClean="0">
                <a:latin typeface="Arial" pitchFamily="34" charset="0"/>
                <a:ea typeface="Arial Unicode MS" pitchFamily="34" charset="-128"/>
                <a:cs typeface="Arial Unicode MS" pitchFamily="34" charset="-128"/>
              </a:rPr>
              <a:t>assessed </a:t>
            </a:r>
            <a:r>
              <a:rPr lang="en-US" sz="3200" dirty="0" smtClean="0">
                <a:latin typeface="Arial" pitchFamily="34" charset="0"/>
                <a:ea typeface="Arial Unicode MS" pitchFamily="34" charset="-128"/>
                <a:cs typeface="Arial Unicode MS" pitchFamily="34" charset="-128"/>
              </a:rPr>
              <a:t>based on IC Mathematics.</a:t>
            </a:r>
          </a:p>
        </p:txBody>
      </p:sp>
      <p:sp>
        <p:nvSpPr>
          <p:cNvPr id="5" name="Slide Number Placeholder 4"/>
          <p:cNvSpPr>
            <a:spLocks noGrp="1"/>
          </p:cNvSpPr>
          <p:nvPr>
            <p:ph type="sldNum" sz="quarter" idx="4"/>
          </p:nvPr>
        </p:nvSpPr>
        <p:spPr/>
        <p:txBody>
          <a:bodyPr/>
          <a:lstStyle/>
          <a:p>
            <a:fld id="{DF03E447-4D9D-4CED-AEDC-2BD767935E8F}" type="slidenum">
              <a:rPr lang="en-US" smtClean="0"/>
              <a:pPr/>
              <a:t>13</a:t>
            </a:fld>
            <a:endParaRPr lang="en-US" dirty="0"/>
          </a:p>
        </p:txBody>
      </p:sp>
      <p:sp>
        <p:nvSpPr>
          <p:cNvPr id="9" name="Footer Placeholder 8"/>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800" dirty="0" smtClean="0">
                <a:ea typeface="Arial Unicode MS" pitchFamily="34" charset="-128"/>
                <a:cs typeface="Arial Unicode MS" pitchFamily="34" charset="-128"/>
              </a:rPr>
              <a:t>Why are common standards good for </a:t>
            </a:r>
            <a:r>
              <a:rPr lang="en-US" sz="4800" b="1" dirty="0" smtClean="0">
                <a:ea typeface="Arial Unicode MS" pitchFamily="34" charset="-128"/>
                <a:cs typeface="Arial Unicode MS" pitchFamily="34" charset="-128"/>
              </a:rPr>
              <a:t>students</a:t>
            </a:r>
            <a:r>
              <a:rPr lang="en-US" sz="4800" dirty="0" smtClean="0">
                <a:ea typeface="Arial Unicode MS" pitchFamily="34" charset="-128"/>
                <a:cs typeface="Arial Unicode MS" pitchFamily="34" charset="-128"/>
              </a:rPr>
              <a:t>?</a:t>
            </a:r>
            <a:endParaRPr lang="en-US" sz="4800" dirty="0"/>
          </a:p>
        </p:txBody>
      </p:sp>
      <p:sp>
        <p:nvSpPr>
          <p:cNvPr id="8" name="Content Placeholder 7"/>
          <p:cNvSpPr>
            <a:spLocks noGrp="1"/>
          </p:cNvSpPr>
          <p:nvPr>
            <p:ph idx="1"/>
          </p:nvPr>
        </p:nvSpPr>
        <p:spPr/>
        <p:txBody>
          <a:bodyPr/>
          <a:lstStyle/>
          <a:p>
            <a:pPr marL="274320" indent="-274320" fontAlgn="auto">
              <a:spcAft>
                <a:spcPts val="0"/>
              </a:spcAft>
              <a:buFont typeface="Wingdings 2"/>
              <a:buChar char=""/>
              <a:defRPr/>
            </a:pPr>
            <a:r>
              <a:rPr lang="en-US" sz="2400" b="1" dirty="0" smtClean="0">
                <a:latin typeface="Arial" pitchFamily="34" charset="0"/>
                <a:ea typeface="Arial Unicode MS" pitchFamily="34" charset="-128"/>
                <a:cs typeface="Arial Unicode MS" pitchFamily="34" charset="-128"/>
              </a:rPr>
              <a:t>Student Ownership.  </a:t>
            </a:r>
            <a:r>
              <a:rPr lang="en-US" sz="2400" dirty="0" smtClean="0">
                <a:latin typeface="Arial" pitchFamily="34" charset="0"/>
                <a:ea typeface="Arial Unicode MS" pitchFamily="34" charset="-128"/>
                <a:cs typeface="Arial Unicode MS" pitchFamily="34" charset="-128"/>
              </a:rPr>
              <a:t>Clearer standards will help students understand what is expected of them and allow for more self-directed learning.</a:t>
            </a:r>
          </a:p>
          <a:p>
            <a:pPr marL="274320" indent="-274320" fontAlgn="auto">
              <a:spcAft>
                <a:spcPts val="0"/>
              </a:spcAft>
              <a:buClr>
                <a:schemeClr val="accent1"/>
              </a:buClr>
              <a:buFont typeface="Wingdings 2"/>
              <a:buChar char=""/>
              <a:defRPr/>
            </a:pPr>
            <a:endParaRPr lang="en-US" sz="800" dirty="0" smtClean="0">
              <a:latin typeface="Arial" pitchFamily="34" charset="0"/>
              <a:ea typeface="Arial Unicode MS" pitchFamily="34" charset="-128"/>
              <a:cs typeface="Arial Unicode MS" pitchFamily="34" charset="-128"/>
            </a:endParaRPr>
          </a:p>
          <a:p>
            <a:pPr marL="274320" indent="-274320" fontAlgn="auto">
              <a:spcAft>
                <a:spcPts val="0"/>
              </a:spcAft>
              <a:buFont typeface="Wingdings 2"/>
              <a:buChar char=""/>
              <a:defRPr/>
            </a:pPr>
            <a:r>
              <a:rPr lang="en-US" sz="2400" b="1" dirty="0" smtClean="0">
                <a:latin typeface="Arial" pitchFamily="34" charset="0"/>
                <a:ea typeface="Arial Unicode MS" pitchFamily="34" charset="-128"/>
                <a:cs typeface="Arial Unicode MS" pitchFamily="34" charset="-128"/>
              </a:rPr>
              <a:t>Consistent.  </a:t>
            </a:r>
            <a:r>
              <a:rPr lang="en-US" sz="2400" dirty="0" smtClean="0">
                <a:latin typeface="Arial" pitchFamily="34" charset="0"/>
                <a:ea typeface="Arial Unicode MS" pitchFamily="34" charset="-128"/>
                <a:cs typeface="Arial Unicode MS" pitchFamily="34" charset="-128"/>
              </a:rPr>
              <a:t>Expectations will be consistent for all students and not dependent on zip code.</a:t>
            </a:r>
          </a:p>
          <a:p>
            <a:pPr marL="274320" indent="-274320" fontAlgn="auto">
              <a:spcAft>
                <a:spcPts val="0"/>
              </a:spcAft>
              <a:buClr>
                <a:schemeClr val="accent1"/>
              </a:buClr>
              <a:buFont typeface="Wingdings 2"/>
              <a:buChar char=""/>
              <a:defRPr/>
            </a:pPr>
            <a:endParaRPr lang="en-US" sz="800" dirty="0" smtClean="0">
              <a:latin typeface="Arial" pitchFamily="34" charset="0"/>
              <a:ea typeface="Arial Unicode MS" pitchFamily="34" charset="-128"/>
              <a:cs typeface="Arial Unicode MS" pitchFamily="34" charset="-128"/>
            </a:endParaRPr>
          </a:p>
          <a:p>
            <a:pPr marL="274320" indent="-274320" fontAlgn="auto">
              <a:spcAft>
                <a:spcPts val="0"/>
              </a:spcAft>
              <a:buFont typeface="Wingdings 2"/>
              <a:buChar char=""/>
              <a:defRPr/>
            </a:pPr>
            <a:r>
              <a:rPr lang="en-US" sz="2400" b="1" dirty="0" smtClean="0">
                <a:latin typeface="Arial" pitchFamily="34" charset="0"/>
                <a:ea typeface="Arial Unicode MS" pitchFamily="34" charset="-128"/>
                <a:cs typeface="Arial Unicode MS" pitchFamily="34" charset="-128"/>
              </a:rPr>
              <a:t>Mobility.  </a:t>
            </a:r>
            <a:r>
              <a:rPr lang="en-US" sz="2400" dirty="0" smtClean="0">
                <a:latin typeface="Arial" pitchFamily="34" charset="0"/>
                <a:ea typeface="Arial Unicode MS" pitchFamily="34" charset="-128"/>
                <a:cs typeface="Arial Unicode MS" pitchFamily="34" charset="-128"/>
              </a:rPr>
              <a:t>They will help students with transitions between states.</a:t>
            </a:r>
          </a:p>
          <a:p>
            <a:pPr marL="274320" indent="-274320" fontAlgn="auto">
              <a:spcAft>
                <a:spcPts val="0"/>
              </a:spcAft>
              <a:buClr>
                <a:schemeClr val="accent1"/>
              </a:buClr>
              <a:buFont typeface="Wingdings 2"/>
              <a:buChar char=""/>
              <a:defRPr/>
            </a:pPr>
            <a:endParaRPr lang="en-US" sz="800" dirty="0" smtClean="0">
              <a:latin typeface="Arial" pitchFamily="34" charset="0"/>
              <a:ea typeface="Arial Unicode MS" pitchFamily="34" charset="-128"/>
              <a:cs typeface="Arial Unicode MS" pitchFamily="34" charset="-128"/>
            </a:endParaRPr>
          </a:p>
          <a:p>
            <a:pPr marL="274320" indent="-274320" fontAlgn="auto">
              <a:spcAft>
                <a:spcPts val="0"/>
              </a:spcAft>
              <a:buFont typeface="Wingdings 2"/>
              <a:buChar char=""/>
              <a:defRPr/>
            </a:pPr>
            <a:r>
              <a:rPr lang="en-US" sz="2400" b="1" dirty="0" smtClean="0">
                <a:latin typeface="Arial" pitchFamily="34" charset="0"/>
                <a:ea typeface="Arial Unicode MS" pitchFamily="34" charset="-128"/>
                <a:cs typeface="Arial Unicode MS" pitchFamily="34" charset="-128"/>
              </a:rPr>
              <a:t>College &amp; Career Focus.  </a:t>
            </a:r>
            <a:r>
              <a:rPr lang="en-US" sz="2400" dirty="0" smtClean="0">
                <a:latin typeface="Arial" pitchFamily="34" charset="0"/>
                <a:ea typeface="Arial Unicode MS" pitchFamily="34" charset="-128"/>
                <a:cs typeface="Arial Unicode MS" pitchFamily="34" charset="-128"/>
              </a:rPr>
              <a:t>They will help prepare students with the knowledge and skills they need to succeed in college and careers.</a:t>
            </a:r>
          </a:p>
        </p:txBody>
      </p:sp>
      <p:sp>
        <p:nvSpPr>
          <p:cNvPr id="5" name="Slide Number Placeholder 4"/>
          <p:cNvSpPr>
            <a:spLocks noGrp="1"/>
          </p:cNvSpPr>
          <p:nvPr>
            <p:ph type="sldNum" sz="quarter" idx="4"/>
          </p:nvPr>
        </p:nvSpPr>
        <p:spPr/>
        <p:txBody>
          <a:bodyPr/>
          <a:lstStyle/>
          <a:p>
            <a:fld id="{DF03E447-4D9D-4CED-AEDC-2BD767935E8F}" type="slidenum">
              <a:rPr lang="en-US" smtClean="0"/>
              <a:pPr/>
              <a:t>14</a:t>
            </a:fld>
            <a:endParaRPr lang="en-US" dirty="0"/>
          </a:p>
        </p:txBody>
      </p:sp>
      <p:sp>
        <p:nvSpPr>
          <p:cNvPr id="9" name="Footer Placeholder 8"/>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Investigating the</a:t>
            </a:r>
            <a:endParaRPr lang="en-US" dirty="0"/>
          </a:p>
        </p:txBody>
      </p:sp>
      <p:sp>
        <p:nvSpPr>
          <p:cNvPr id="8" name="Subtitle 7"/>
          <p:cNvSpPr>
            <a:spLocks noGrp="1"/>
          </p:cNvSpPr>
          <p:nvPr>
            <p:ph type="subTitle" idx="1"/>
          </p:nvPr>
        </p:nvSpPr>
        <p:spPr/>
        <p:txBody>
          <a:bodyPr/>
          <a:lstStyle/>
          <a:p>
            <a:r>
              <a:rPr lang="en-US" dirty="0" smtClean="0"/>
              <a:t>Iowa Core Mathematics </a:t>
            </a:r>
          </a:p>
          <a:p>
            <a:r>
              <a:rPr lang="en-US" dirty="0" smtClean="0"/>
              <a:t>High School</a:t>
            </a:r>
          </a:p>
        </p:txBody>
      </p:sp>
      <p:sp>
        <p:nvSpPr>
          <p:cNvPr id="6" name="Slide Number Placeholder 5"/>
          <p:cNvSpPr>
            <a:spLocks noGrp="1"/>
          </p:cNvSpPr>
          <p:nvPr>
            <p:ph type="sldNum" sz="quarter" idx="12"/>
          </p:nvPr>
        </p:nvSpPr>
        <p:spPr/>
        <p:txBody>
          <a:bodyPr/>
          <a:lstStyle/>
          <a:p>
            <a:fld id="{DF03E447-4D9D-4CED-AEDC-2BD767935E8F}" type="slidenum">
              <a:rPr lang="en-US" smtClean="0"/>
              <a:pPr/>
              <a:t>15</a:t>
            </a:fld>
            <a:endParaRPr lang="en-US" dirty="0"/>
          </a:p>
        </p:txBody>
      </p:sp>
      <p:sp>
        <p:nvSpPr>
          <p:cNvPr id="7" name="Footer Placeholder 6"/>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25116" y="533400"/>
            <a:ext cx="8229600" cy="1143000"/>
          </a:xfrm>
        </p:spPr>
        <p:txBody>
          <a:bodyPr/>
          <a:lstStyle/>
          <a:p>
            <a:r>
              <a:rPr lang="en-US" sz="4000" dirty="0" smtClean="0">
                <a:ea typeface="Arial Unicode MS" pitchFamily="34" charset="-128"/>
                <a:cs typeface="Arial Unicode MS" pitchFamily="34" charset="-128"/>
              </a:rPr>
              <a:t>Standards for Mathematical Practice</a:t>
            </a:r>
            <a:endParaRPr lang="en-US" sz="4000" dirty="0"/>
          </a:p>
        </p:txBody>
      </p:sp>
      <p:sp>
        <p:nvSpPr>
          <p:cNvPr id="8" name="Content Placeholder 7"/>
          <p:cNvSpPr>
            <a:spLocks noGrp="1"/>
          </p:cNvSpPr>
          <p:nvPr>
            <p:ph idx="1"/>
          </p:nvPr>
        </p:nvSpPr>
        <p:spPr/>
        <p:txBody>
          <a:bodyPr/>
          <a:lstStyle/>
          <a:p>
            <a:pPr algn="ctr">
              <a:buNone/>
            </a:pPr>
            <a:r>
              <a:rPr lang="en-US" sz="4000" i="1" dirty="0" smtClean="0"/>
              <a:t>“The Standards for Mathematical Practice describe varieties of expertise that mathematics educators at all levels should seek to develop in their students.” </a:t>
            </a:r>
          </a:p>
          <a:p>
            <a:pPr algn="r">
              <a:buNone/>
            </a:pPr>
            <a:r>
              <a:rPr lang="en-US" dirty="0" smtClean="0"/>
              <a:t>IC Mathematics page 8</a:t>
            </a:r>
          </a:p>
          <a:p>
            <a:pPr algn="ctr">
              <a:buNone/>
            </a:pPr>
            <a:endParaRPr lang="en-US" dirty="0"/>
          </a:p>
        </p:txBody>
      </p:sp>
      <p:sp>
        <p:nvSpPr>
          <p:cNvPr id="5" name="Slide Number Placeholder 4"/>
          <p:cNvSpPr>
            <a:spLocks noGrp="1"/>
          </p:cNvSpPr>
          <p:nvPr>
            <p:ph type="sldNum" sz="quarter" idx="4"/>
          </p:nvPr>
        </p:nvSpPr>
        <p:spPr/>
        <p:txBody>
          <a:bodyPr/>
          <a:lstStyle/>
          <a:p>
            <a:fld id="{DF03E447-4D9D-4CED-AEDC-2BD767935E8F}" type="slidenum">
              <a:rPr lang="en-US" smtClean="0"/>
              <a:pPr/>
              <a:t>16</a:t>
            </a:fld>
            <a:endParaRPr lang="en-US" dirty="0"/>
          </a:p>
        </p:txBody>
      </p:sp>
      <p:sp>
        <p:nvSpPr>
          <p:cNvPr id="9" name="Footer Placeholder 8"/>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737686" y="3617496"/>
            <a:ext cx="1828800" cy="1569660"/>
          </a:xfrm>
          <a:prstGeom prst="rect">
            <a:avLst/>
          </a:prstGeom>
          <a:solidFill>
            <a:schemeClr val="bg2">
              <a:lumMod val="90000"/>
            </a:schemeClr>
          </a:solidFill>
        </p:spPr>
        <p:txBody>
          <a:bodyPr wrap="square">
            <a:spAutoFit/>
          </a:bodyPr>
          <a:lstStyle/>
          <a:p>
            <a:pPr algn="ctr" eaLnBrk="0" hangingPunct="0">
              <a:defRPr/>
            </a:pPr>
            <a:r>
              <a:rPr lang="en-US" dirty="0">
                <a:latin typeface="Times New Roman" pitchFamily="18" charset="0"/>
                <a:ea typeface="Arial Unicode MS" pitchFamily="34" charset="-128"/>
                <a:cs typeface="Arial Unicode MS" pitchFamily="34" charset="-128"/>
              </a:rPr>
              <a:t>Refer to </a:t>
            </a:r>
            <a:r>
              <a:rPr lang="en-US" dirty="0" smtClean="0">
                <a:latin typeface="Times New Roman" pitchFamily="18" charset="0"/>
                <a:ea typeface="Arial Unicode MS" pitchFamily="34" charset="-128"/>
                <a:cs typeface="Arial Unicode MS" pitchFamily="34" charset="-128"/>
              </a:rPr>
              <a:t/>
            </a:r>
            <a:br>
              <a:rPr lang="en-US" dirty="0" smtClean="0">
                <a:latin typeface="Times New Roman" pitchFamily="18" charset="0"/>
                <a:ea typeface="Arial Unicode MS" pitchFamily="34" charset="-128"/>
                <a:cs typeface="Arial Unicode MS" pitchFamily="34" charset="-128"/>
              </a:rPr>
            </a:br>
            <a:r>
              <a:rPr lang="en-US" dirty="0" smtClean="0">
                <a:latin typeface="Times New Roman" pitchFamily="18" charset="0"/>
                <a:ea typeface="Arial Unicode MS" pitchFamily="34" charset="-128"/>
                <a:cs typeface="Arial Unicode MS" pitchFamily="34" charset="-128"/>
              </a:rPr>
              <a:t>pages </a:t>
            </a:r>
            <a:r>
              <a:rPr lang="en-US" dirty="0">
                <a:latin typeface="Times New Roman" pitchFamily="18" charset="0"/>
                <a:ea typeface="Arial Unicode MS" pitchFamily="34" charset="-128"/>
                <a:cs typeface="Arial Unicode MS" pitchFamily="34" charset="-128"/>
              </a:rPr>
              <a:t>8-10 </a:t>
            </a:r>
            <a:r>
              <a:rPr lang="en-US" dirty="0" smtClean="0">
                <a:latin typeface="Times New Roman" pitchFamily="18" charset="0"/>
                <a:ea typeface="Arial Unicode MS" pitchFamily="34" charset="-128"/>
                <a:cs typeface="Arial Unicode MS" pitchFamily="34" charset="-128"/>
              </a:rPr>
              <a:t/>
            </a:r>
            <a:br>
              <a:rPr lang="en-US" dirty="0" smtClean="0">
                <a:latin typeface="Times New Roman" pitchFamily="18" charset="0"/>
                <a:ea typeface="Arial Unicode MS" pitchFamily="34" charset="-128"/>
                <a:cs typeface="Arial Unicode MS" pitchFamily="34" charset="-128"/>
              </a:rPr>
            </a:br>
            <a:r>
              <a:rPr lang="en-US" dirty="0" smtClean="0">
                <a:latin typeface="Times New Roman" pitchFamily="18" charset="0"/>
                <a:ea typeface="Arial Unicode MS" pitchFamily="34" charset="-128"/>
                <a:cs typeface="Arial Unicode MS" pitchFamily="34" charset="-128"/>
              </a:rPr>
              <a:t>in </a:t>
            </a:r>
            <a:r>
              <a:rPr lang="en-US" dirty="0">
                <a:latin typeface="Times New Roman" pitchFamily="18" charset="0"/>
                <a:ea typeface="Arial Unicode MS" pitchFamily="34" charset="-128"/>
                <a:cs typeface="Arial Unicode MS" pitchFamily="34" charset="-128"/>
              </a:rPr>
              <a:t>IC </a:t>
            </a:r>
            <a:r>
              <a:rPr lang="en-US" dirty="0" smtClean="0">
                <a:latin typeface="Times New Roman" pitchFamily="18" charset="0"/>
                <a:ea typeface="Arial Unicode MS" pitchFamily="34" charset="-128"/>
                <a:cs typeface="Arial Unicode MS" pitchFamily="34" charset="-128"/>
              </a:rPr>
              <a:t/>
            </a:r>
            <a:br>
              <a:rPr lang="en-US" dirty="0" smtClean="0">
                <a:latin typeface="Times New Roman" pitchFamily="18" charset="0"/>
                <a:ea typeface="Arial Unicode MS" pitchFamily="34" charset="-128"/>
                <a:cs typeface="Arial Unicode MS" pitchFamily="34" charset="-128"/>
              </a:rPr>
            </a:br>
            <a:r>
              <a:rPr lang="en-US" dirty="0" smtClean="0">
                <a:latin typeface="Times New Roman" pitchFamily="18" charset="0"/>
                <a:ea typeface="Arial Unicode MS" pitchFamily="34" charset="-128"/>
                <a:cs typeface="Arial Unicode MS" pitchFamily="34" charset="-128"/>
              </a:rPr>
              <a:t>Mathematics</a:t>
            </a:r>
            <a:endParaRPr lang="en-US" dirty="0">
              <a:latin typeface="Times New Roman" pitchFamily="18" charset="0"/>
              <a:ea typeface="Arial Unicode MS" pitchFamily="34" charset="-128"/>
              <a:cs typeface="Arial Unicode MS" pitchFamily="34" charset="-128"/>
            </a:endParaRPr>
          </a:p>
        </p:txBody>
      </p:sp>
      <p:sp>
        <p:nvSpPr>
          <p:cNvPr id="8" name="Title 7"/>
          <p:cNvSpPr>
            <a:spLocks noGrp="1"/>
          </p:cNvSpPr>
          <p:nvPr>
            <p:ph type="title"/>
          </p:nvPr>
        </p:nvSpPr>
        <p:spPr>
          <a:xfrm>
            <a:off x="457200" y="228600"/>
            <a:ext cx="8229600" cy="1143000"/>
          </a:xfrm>
        </p:spPr>
        <p:txBody>
          <a:bodyPr/>
          <a:lstStyle/>
          <a:p>
            <a:r>
              <a:rPr lang="en-US" sz="4000" dirty="0" smtClean="0">
                <a:ea typeface="Arial Unicode MS" pitchFamily="34" charset="-128"/>
                <a:cs typeface="Arial Unicode MS" pitchFamily="34" charset="-128"/>
              </a:rPr>
              <a:t>Standards for Mathematical Practice </a:t>
            </a:r>
            <a:endParaRPr lang="en-US" sz="4000" dirty="0"/>
          </a:p>
        </p:txBody>
      </p:sp>
      <p:sp>
        <p:nvSpPr>
          <p:cNvPr id="9" name="Content Placeholder 8"/>
          <p:cNvSpPr>
            <a:spLocks noGrp="1"/>
          </p:cNvSpPr>
          <p:nvPr>
            <p:ph idx="1"/>
          </p:nvPr>
        </p:nvSpPr>
        <p:spPr>
          <a:xfrm>
            <a:off x="232612" y="1552074"/>
            <a:ext cx="8686800" cy="4953000"/>
          </a:xfrm>
        </p:spPr>
        <p:txBody>
          <a:bodyPr/>
          <a:lstStyle/>
          <a:p>
            <a:pPr marL="514350" indent="-514350" fontAlgn="auto">
              <a:spcAft>
                <a:spcPts val="0"/>
              </a:spcAft>
              <a:buClr>
                <a:srgbClr val="004F8A"/>
              </a:buClr>
              <a:buFont typeface="+mj-lt"/>
              <a:buAutoNum type="arabicPeriod"/>
              <a:defRPr/>
            </a:pPr>
            <a:r>
              <a:rPr lang="en-US" dirty="0" smtClean="0">
                <a:latin typeface="Arial" pitchFamily="34" charset="0"/>
                <a:ea typeface="Arial Unicode MS" pitchFamily="34" charset="-128"/>
                <a:cs typeface="Arial Unicode MS" pitchFamily="34" charset="-128"/>
              </a:rPr>
              <a:t>Make sense of problems and persevere in solving them</a:t>
            </a:r>
          </a:p>
          <a:p>
            <a:pPr marL="514350" indent="-514350" fontAlgn="auto">
              <a:spcAft>
                <a:spcPts val="0"/>
              </a:spcAft>
              <a:buClr>
                <a:srgbClr val="004F8A"/>
              </a:buClr>
              <a:buFont typeface="+mj-lt"/>
              <a:buAutoNum type="arabicPeriod"/>
              <a:defRPr/>
            </a:pPr>
            <a:r>
              <a:rPr lang="en-US" dirty="0" smtClean="0">
                <a:solidFill>
                  <a:schemeClr val="accent5">
                    <a:lumMod val="50000"/>
                  </a:schemeClr>
                </a:solidFill>
                <a:latin typeface="Arial" pitchFamily="34" charset="0"/>
                <a:ea typeface="Arial Unicode MS" pitchFamily="34" charset="-128"/>
                <a:cs typeface="Arial Unicode MS" pitchFamily="34" charset="-128"/>
              </a:rPr>
              <a:t>Reason abstractly and quantitatively</a:t>
            </a:r>
          </a:p>
          <a:p>
            <a:pPr marL="514350" indent="-514350" fontAlgn="auto">
              <a:spcAft>
                <a:spcPts val="0"/>
              </a:spcAft>
              <a:buClr>
                <a:srgbClr val="004F8A"/>
              </a:buClr>
              <a:buFont typeface="+mj-lt"/>
              <a:buAutoNum type="arabicPeriod"/>
              <a:defRPr/>
            </a:pPr>
            <a:r>
              <a:rPr lang="en-US" dirty="0" smtClean="0">
                <a:solidFill>
                  <a:schemeClr val="accent3">
                    <a:lumMod val="50000"/>
                  </a:schemeClr>
                </a:solidFill>
                <a:latin typeface="Arial" pitchFamily="34" charset="0"/>
                <a:ea typeface="Arial Unicode MS" pitchFamily="34" charset="-128"/>
                <a:cs typeface="Arial Unicode MS" pitchFamily="34" charset="-128"/>
              </a:rPr>
              <a:t>Construct viable arguments and critique the reasoning of others			</a:t>
            </a:r>
          </a:p>
          <a:p>
            <a:pPr marL="514350" indent="-514350" fontAlgn="auto">
              <a:spcAft>
                <a:spcPts val="0"/>
              </a:spcAft>
              <a:buClr>
                <a:srgbClr val="004F8A"/>
              </a:buClr>
              <a:buFont typeface="+mj-lt"/>
              <a:buAutoNum type="arabicPeriod"/>
              <a:defRPr/>
            </a:pPr>
            <a:r>
              <a:rPr lang="en-US" dirty="0" smtClean="0">
                <a:latin typeface="Arial" pitchFamily="34" charset="0"/>
                <a:ea typeface="Arial Unicode MS" pitchFamily="34" charset="-128"/>
                <a:cs typeface="Arial Unicode MS" pitchFamily="34" charset="-128"/>
              </a:rPr>
              <a:t>Model with mathematics</a:t>
            </a:r>
          </a:p>
          <a:p>
            <a:pPr marL="514350" indent="-514350" fontAlgn="auto">
              <a:spcAft>
                <a:spcPts val="0"/>
              </a:spcAft>
              <a:buClr>
                <a:srgbClr val="004F8A"/>
              </a:buClr>
              <a:buFont typeface="+mj-lt"/>
              <a:buAutoNum type="arabicPeriod"/>
              <a:defRPr/>
            </a:pPr>
            <a:r>
              <a:rPr lang="en-US" dirty="0" smtClean="0">
                <a:solidFill>
                  <a:schemeClr val="accent5">
                    <a:lumMod val="75000"/>
                  </a:schemeClr>
                </a:solidFill>
                <a:latin typeface="Arial" pitchFamily="34" charset="0"/>
                <a:ea typeface="Arial Unicode MS" pitchFamily="34" charset="-128"/>
                <a:cs typeface="Arial Unicode MS" pitchFamily="34" charset="-128"/>
              </a:rPr>
              <a:t>Use appropriate tools strategically</a:t>
            </a:r>
          </a:p>
          <a:p>
            <a:pPr marL="514350" indent="-514350" fontAlgn="auto">
              <a:spcAft>
                <a:spcPts val="0"/>
              </a:spcAft>
              <a:buClr>
                <a:srgbClr val="004F8A"/>
              </a:buClr>
              <a:buFont typeface="+mj-lt"/>
              <a:buAutoNum type="arabicPeriod"/>
              <a:defRPr/>
            </a:pPr>
            <a:r>
              <a:rPr lang="en-US" dirty="0" smtClean="0">
                <a:solidFill>
                  <a:schemeClr val="accent2">
                    <a:lumMod val="75000"/>
                  </a:schemeClr>
                </a:solidFill>
                <a:latin typeface="Arial" pitchFamily="34" charset="0"/>
                <a:ea typeface="Arial Unicode MS" pitchFamily="34" charset="-128"/>
                <a:cs typeface="Arial Unicode MS" pitchFamily="34" charset="-128"/>
              </a:rPr>
              <a:t>Attend to precision</a:t>
            </a:r>
          </a:p>
          <a:p>
            <a:pPr marL="514350" indent="-514350" fontAlgn="auto">
              <a:spcAft>
                <a:spcPts val="0"/>
              </a:spcAft>
              <a:buClr>
                <a:srgbClr val="004F8A"/>
              </a:buClr>
              <a:buFont typeface="+mj-lt"/>
              <a:buAutoNum type="arabicPeriod"/>
              <a:defRPr/>
            </a:pPr>
            <a:r>
              <a:rPr lang="en-US" dirty="0" smtClean="0">
                <a:solidFill>
                  <a:schemeClr val="accent4">
                    <a:lumMod val="50000"/>
                  </a:schemeClr>
                </a:solidFill>
                <a:latin typeface="Arial" pitchFamily="34" charset="0"/>
                <a:ea typeface="Arial Unicode MS" pitchFamily="34" charset="-128"/>
                <a:cs typeface="Arial Unicode MS" pitchFamily="34" charset="-128"/>
              </a:rPr>
              <a:t>Look for and make use of structure</a:t>
            </a:r>
          </a:p>
          <a:p>
            <a:pPr marL="514350" indent="-514350" fontAlgn="auto">
              <a:spcAft>
                <a:spcPts val="0"/>
              </a:spcAft>
              <a:buClr>
                <a:srgbClr val="004F8A"/>
              </a:buClr>
              <a:buFont typeface="+mj-lt"/>
              <a:buAutoNum type="arabicPeriod"/>
              <a:defRPr/>
            </a:pPr>
            <a:r>
              <a:rPr lang="en-US" dirty="0" smtClean="0">
                <a:latin typeface="Arial" pitchFamily="34" charset="0"/>
                <a:ea typeface="Arial Unicode MS" pitchFamily="34" charset="-128"/>
                <a:cs typeface="Arial Unicode MS" pitchFamily="34" charset="-128"/>
              </a:rPr>
              <a:t>Look for and express regularity in repeated reasoning</a:t>
            </a:r>
          </a:p>
        </p:txBody>
      </p:sp>
      <p:sp>
        <p:nvSpPr>
          <p:cNvPr id="6" name="Slide Number Placeholder 5"/>
          <p:cNvSpPr>
            <a:spLocks noGrp="1"/>
          </p:cNvSpPr>
          <p:nvPr>
            <p:ph type="sldNum" sz="quarter" idx="4"/>
          </p:nvPr>
        </p:nvSpPr>
        <p:spPr/>
        <p:txBody>
          <a:bodyPr/>
          <a:lstStyle/>
          <a:p>
            <a:fld id="{DF03E447-4D9D-4CED-AEDC-2BD767935E8F}" type="slidenum">
              <a:rPr lang="en-US" smtClean="0"/>
              <a:pPr/>
              <a:t>17</a:t>
            </a:fld>
            <a:endParaRPr lang="en-US" dirty="0"/>
          </a:p>
        </p:txBody>
      </p:sp>
      <p:sp>
        <p:nvSpPr>
          <p:cNvPr id="10" name="Footer Placeholder 9"/>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Box 4"/>
          <p:cNvSpPr txBox="1">
            <a:spLocks noChangeArrowheads="1"/>
          </p:cNvSpPr>
          <p:nvPr/>
        </p:nvSpPr>
        <p:spPr bwMode="auto">
          <a:xfrm>
            <a:off x="6705600" y="990600"/>
            <a:ext cx="2438400" cy="4893647"/>
          </a:xfrm>
          <a:prstGeom prst="rect">
            <a:avLst/>
          </a:prstGeom>
          <a:solidFill>
            <a:schemeClr val="bg2"/>
          </a:solidFill>
          <a:ln w="9525">
            <a:noFill/>
            <a:miter lim="800000"/>
            <a:headEnd/>
            <a:tailEnd/>
          </a:ln>
        </p:spPr>
        <p:txBody>
          <a:bodyPr wrap="square">
            <a:prstTxWarp prst="textNoShape">
              <a:avLst/>
            </a:prstTxWarp>
            <a:spAutoFit/>
          </a:bodyPr>
          <a:lstStyle/>
          <a:p>
            <a:r>
              <a:rPr lang="en-US" i="1" dirty="0">
                <a:latin typeface="Times New Roman" pitchFamily="18" charset="0"/>
                <a:ea typeface="Arial Unicode MS" pitchFamily="34" charset="-128"/>
                <a:cs typeface="Arial Unicode MS" pitchFamily="34" charset="-128"/>
              </a:rPr>
              <a:t>Standards for Mathematical Practice are provided in detail on pages </a:t>
            </a:r>
            <a:r>
              <a:rPr lang="en-US" i="1" dirty="0" smtClean="0">
                <a:latin typeface="Times New Roman" pitchFamily="18" charset="0"/>
                <a:ea typeface="Arial Unicode MS" pitchFamily="34" charset="-128"/>
                <a:cs typeface="Arial Unicode MS" pitchFamily="34" charset="-128"/>
              </a:rPr>
              <a:t>6-8</a:t>
            </a:r>
            <a:r>
              <a:rPr lang="en-US" i="1" dirty="0">
                <a:latin typeface="Times New Roman" pitchFamily="18" charset="0"/>
                <a:ea typeface="Arial Unicode MS" pitchFamily="34" charset="-128"/>
                <a:cs typeface="Arial Unicode MS" pitchFamily="34" charset="-128"/>
              </a:rPr>
              <a:t>. </a:t>
            </a:r>
          </a:p>
          <a:p>
            <a:endParaRPr lang="en-US" i="1" dirty="0">
              <a:latin typeface="Times New Roman" pitchFamily="18" charset="0"/>
              <a:ea typeface="Arial Unicode MS" pitchFamily="34" charset="-128"/>
              <a:cs typeface="Arial Unicode MS" pitchFamily="34" charset="-128"/>
            </a:endParaRPr>
          </a:p>
          <a:p>
            <a:r>
              <a:rPr lang="en-US" i="1" dirty="0">
                <a:latin typeface="Times New Roman" pitchFamily="18" charset="0"/>
                <a:ea typeface="Arial Unicode MS" pitchFamily="34" charset="-128"/>
                <a:cs typeface="Arial Unicode MS" pitchFamily="34" charset="-128"/>
              </a:rPr>
              <a:t>The Practices are also listed at the beginning of each grade </a:t>
            </a:r>
            <a:r>
              <a:rPr lang="en-US" i="1" dirty="0" smtClean="0">
                <a:latin typeface="Times New Roman" pitchFamily="18" charset="0"/>
                <a:ea typeface="Arial Unicode MS" pitchFamily="34" charset="-128"/>
                <a:cs typeface="Arial Unicode MS" pitchFamily="34" charset="-128"/>
              </a:rPr>
              <a:t>level K-8 and each conceptual category 9-12.</a:t>
            </a:r>
            <a:endParaRPr lang="en-US" i="1" dirty="0">
              <a:latin typeface="Times New Roman" pitchFamily="18" charset="0"/>
              <a:ea typeface="Arial Unicode MS" pitchFamily="34" charset="-128"/>
              <a:cs typeface="Arial Unicode MS" pitchFamily="34" charset="-128"/>
            </a:endParaRPr>
          </a:p>
        </p:txBody>
      </p:sp>
      <p:sp>
        <p:nvSpPr>
          <p:cNvPr id="6" name="Left Arrow 5"/>
          <p:cNvSpPr/>
          <p:nvPr/>
        </p:nvSpPr>
        <p:spPr>
          <a:xfrm>
            <a:off x="6019800" y="2543175"/>
            <a:ext cx="685800" cy="1371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Times New Roman" pitchFamily="18" charset="0"/>
            </a:endParaRPr>
          </a:p>
        </p:txBody>
      </p:sp>
      <p:sp>
        <p:nvSpPr>
          <p:cNvPr id="7" name="Slide Number Placeholder 6"/>
          <p:cNvSpPr>
            <a:spLocks noGrp="1"/>
          </p:cNvSpPr>
          <p:nvPr>
            <p:ph type="sldNum" sz="quarter" idx="12"/>
          </p:nvPr>
        </p:nvSpPr>
        <p:spPr/>
        <p:txBody>
          <a:bodyPr/>
          <a:lstStyle/>
          <a:p>
            <a:fld id="{DF03E447-4D9D-4CED-AEDC-2BD767935E8F}" type="slidenum">
              <a:rPr lang="en-US" smtClean="0"/>
              <a:pPr/>
              <a:t>18</a:t>
            </a:fld>
            <a:endParaRPr lang="en-US" dirty="0"/>
          </a:p>
        </p:txBody>
      </p:sp>
      <p:sp>
        <p:nvSpPr>
          <p:cNvPr id="11" name="Footer Placeholder 10"/>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
        <p:nvSpPr>
          <p:cNvPr id="9" name="TextBox 8"/>
          <p:cNvSpPr txBox="1"/>
          <p:nvPr/>
        </p:nvSpPr>
        <p:spPr>
          <a:xfrm>
            <a:off x="2971800" y="1288472"/>
            <a:ext cx="2971800" cy="3969328"/>
          </a:xfrm>
          <a:prstGeom prst="rect">
            <a:avLst/>
          </a:prstGeom>
          <a:solidFill>
            <a:schemeClr val="bg1">
              <a:lumMod val="85000"/>
            </a:schemeClr>
          </a:solidFill>
        </p:spPr>
        <p:txBody>
          <a:bodyPr wrap="square" rtlCol="0" anchor="t" anchorCtr="0">
            <a:noAutofit/>
          </a:bodyPr>
          <a:lstStyle/>
          <a:p>
            <a:pPr>
              <a:spcAft>
                <a:spcPts val="600"/>
              </a:spcAft>
            </a:pPr>
            <a:r>
              <a:rPr lang="en-US" sz="1400" b="1" dirty="0" smtClean="0">
                <a:solidFill>
                  <a:srgbClr val="993300"/>
                </a:solidFill>
                <a:latin typeface="Arial" pitchFamily="34" charset="0"/>
                <a:ea typeface="Arial Unicode MS" pitchFamily="34" charset="-128"/>
                <a:cs typeface="Arial Unicode MS" pitchFamily="34" charset="-128"/>
              </a:rPr>
              <a:t>Mathematical Practices</a:t>
            </a:r>
          </a:p>
          <a:p>
            <a:pPr marL="228600" indent="-228600">
              <a:spcAft>
                <a:spcPts val="600"/>
              </a:spcAft>
              <a:buAutoNum type="arabicPeriod"/>
            </a:pPr>
            <a:r>
              <a:rPr lang="en-US" sz="1400" dirty="0" smtClean="0">
                <a:latin typeface="Arial" pitchFamily="34" charset="0"/>
                <a:ea typeface="Arial Unicode MS" pitchFamily="34" charset="-128"/>
                <a:cs typeface="Arial Unicode MS" pitchFamily="34" charset="-128"/>
              </a:rPr>
              <a:t>Make sense of problems and persevere in solving them.</a:t>
            </a:r>
          </a:p>
          <a:p>
            <a:pPr marL="228600" indent="-228600">
              <a:spcAft>
                <a:spcPts val="600"/>
              </a:spcAft>
              <a:buAutoNum type="arabicPeriod"/>
            </a:pPr>
            <a:r>
              <a:rPr lang="en-US" sz="1400" dirty="0" smtClean="0">
                <a:latin typeface="Arial" pitchFamily="34" charset="0"/>
                <a:ea typeface="Arial Unicode MS" pitchFamily="34" charset="-128"/>
                <a:cs typeface="Arial Unicode MS" pitchFamily="34" charset="-128"/>
              </a:rPr>
              <a:t>Reason abstractly and quantitatively.</a:t>
            </a:r>
          </a:p>
          <a:p>
            <a:pPr marL="228600" indent="-228600">
              <a:spcAft>
                <a:spcPts val="600"/>
              </a:spcAft>
              <a:buAutoNum type="arabicPeriod"/>
            </a:pPr>
            <a:r>
              <a:rPr lang="en-US" sz="1400" dirty="0" smtClean="0">
                <a:latin typeface="Arial" pitchFamily="34" charset="0"/>
                <a:ea typeface="Arial Unicode MS" pitchFamily="34" charset="-128"/>
                <a:cs typeface="Arial Unicode MS" pitchFamily="34" charset="-128"/>
              </a:rPr>
              <a:t>Construct viable arguments and critique the reasoning of others.</a:t>
            </a:r>
          </a:p>
          <a:p>
            <a:pPr marL="228600" indent="-228600">
              <a:spcAft>
                <a:spcPts val="600"/>
              </a:spcAft>
              <a:buAutoNum type="arabicPeriod"/>
            </a:pPr>
            <a:r>
              <a:rPr lang="en-US" sz="1400" dirty="0" smtClean="0">
                <a:latin typeface="Arial" pitchFamily="34" charset="0"/>
                <a:ea typeface="Arial Unicode MS" pitchFamily="34" charset="-128"/>
                <a:cs typeface="Arial Unicode MS" pitchFamily="34" charset="-128"/>
              </a:rPr>
              <a:t>Model with mathematics.</a:t>
            </a:r>
          </a:p>
          <a:p>
            <a:pPr marL="228600" indent="-228600">
              <a:spcAft>
                <a:spcPts val="600"/>
              </a:spcAft>
              <a:buAutoNum type="arabicPeriod"/>
            </a:pPr>
            <a:r>
              <a:rPr lang="en-US" sz="1400" dirty="0" smtClean="0">
                <a:latin typeface="Arial" pitchFamily="34" charset="0"/>
                <a:ea typeface="Arial Unicode MS" pitchFamily="34" charset="-128"/>
                <a:cs typeface="Arial Unicode MS" pitchFamily="34" charset="-128"/>
              </a:rPr>
              <a:t>Use appropriate tools strategically.</a:t>
            </a:r>
          </a:p>
          <a:p>
            <a:pPr marL="228600" indent="-228600">
              <a:spcAft>
                <a:spcPts val="600"/>
              </a:spcAft>
              <a:buAutoNum type="arabicPeriod"/>
            </a:pPr>
            <a:r>
              <a:rPr lang="en-US" sz="1400" dirty="0" smtClean="0">
                <a:latin typeface="Arial" pitchFamily="34" charset="0"/>
                <a:ea typeface="Arial Unicode MS" pitchFamily="34" charset="-128"/>
                <a:cs typeface="Arial Unicode MS" pitchFamily="34" charset="-128"/>
              </a:rPr>
              <a:t>Attend to precision.</a:t>
            </a:r>
          </a:p>
          <a:p>
            <a:pPr marL="228600" indent="-228600">
              <a:spcAft>
                <a:spcPts val="600"/>
              </a:spcAft>
              <a:buAutoNum type="arabicPeriod"/>
            </a:pPr>
            <a:r>
              <a:rPr lang="en-US" sz="1400" dirty="0" smtClean="0">
                <a:latin typeface="Arial" pitchFamily="34" charset="0"/>
                <a:ea typeface="Arial Unicode MS" pitchFamily="34" charset="-128"/>
                <a:cs typeface="Arial Unicode MS" pitchFamily="34" charset="-128"/>
              </a:rPr>
              <a:t>Look for and make use of structure.</a:t>
            </a:r>
          </a:p>
          <a:p>
            <a:pPr marL="228600" indent="-228600">
              <a:spcAft>
                <a:spcPts val="0"/>
              </a:spcAft>
              <a:buAutoNum type="arabicPeriod"/>
            </a:pPr>
            <a:r>
              <a:rPr lang="en-US" sz="1400" dirty="0" smtClean="0">
                <a:latin typeface="Arial" pitchFamily="34" charset="0"/>
                <a:ea typeface="Arial Unicode MS" pitchFamily="34" charset="-128"/>
                <a:cs typeface="Arial Unicode MS" pitchFamily="34" charset="-128"/>
              </a:rPr>
              <a:t>Look for and express regularity in repeated reasoning.</a:t>
            </a:r>
            <a:endParaRPr lang="en-US" sz="1400" dirty="0">
              <a:latin typeface="Arial" pitchFamily="34" charset="0"/>
              <a:ea typeface="Arial Unicode MS" pitchFamily="34" charset="-128"/>
              <a:cs typeface="Arial Unicode MS" pitchFamily="34" charset="-128"/>
            </a:endParaRPr>
          </a:p>
        </p:txBody>
      </p:sp>
      <p:sp>
        <p:nvSpPr>
          <p:cNvPr id="10" name="TextBox 9"/>
          <p:cNvSpPr txBox="1"/>
          <p:nvPr/>
        </p:nvSpPr>
        <p:spPr>
          <a:xfrm>
            <a:off x="145472" y="838200"/>
            <a:ext cx="3131128" cy="5715000"/>
          </a:xfrm>
          <a:prstGeom prst="rect">
            <a:avLst/>
          </a:prstGeom>
          <a:noFill/>
        </p:spPr>
        <p:txBody>
          <a:bodyPr wrap="square" rtlCol="0" anchor="t" anchorCtr="0">
            <a:noAutofit/>
          </a:bodyPr>
          <a:lstStyle/>
          <a:p>
            <a:pPr>
              <a:spcAft>
                <a:spcPts val="600"/>
              </a:spcAft>
            </a:pPr>
            <a:r>
              <a:rPr lang="en-US" sz="2000" b="1" dirty="0" smtClean="0">
                <a:solidFill>
                  <a:srgbClr val="993300"/>
                </a:solidFill>
                <a:latin typeface="Arial" pitchFamily="34" charset="0"/>
                <a:ea typeface="Arial Unicode MS" pitchFamily="34" charset="-128"/>
                <a:cs typeface="Arial Unicode MS" pitchFamily="34" charset="-128"/>
              </a:rPr>
              <a:t>Functions Overview</a:t>
            </a:r>
          </a:p>
          <a:p>
            <a:pPr>
              <a:spcAft>
                <a:spcPts val="600"/>
              </a:spcAft>
            </a:pPr>
            <a:r>
              <a:rPr lang="en-US" sz="1400" b="1" dirty="0" smtClean="0">
                <a:solidFill>
                  <a:srgbClr val="993300"/>
                </a:solidFill>
                <a:latin typeface="Arial" pitchFamily="34" charset="0"/>
                <a:ea typeface="Arial Unicode MS" pitchFamily="34" charset="-128"/>
                <a:cs typeface="Arial" pitchFamily="34" charset="0"/>
              </a:rPr>
              <a:t>Interpreting Functions</a:t>
            </a:r>
          </a:p>
          <a:p>
            <a:pPr marL="228600" indent="-228600">
              <a:spcAft>
                <a:spcPts val="600"/>
              </a:spcAft>
              <a:buFont typeface="Arial" pitchFamily="34" charset="0"/>
              <a:buChar char="•"/>
            </a:pPr>
            <a:r>
              <a:rPr lang="en-US" sz="1400" dirty="0" smtClean="0">
                <a:latin typeface="Arial" pitchFamily="34" charset="0"/>
                <a:ea typeface="Arial Unicode MS" pitchFamily="34" charset="-128"/>
                <a:cs typeface="Arial Unicode MS" pitchFamily="34" charset="-128"/>
              </a:rPr>
              <a:t>Understand the concept of a</a:t>
            </a:r>
            <a:br>
              <a:rPr lang="en-US" sz="1400" dirty="0" smtClean="0">
                <a:latin typeface="Arial" pitchFamily="34" charset="0"/>
                <a:ea typeface="Arial Unicode MS" pitchFamily="34" charset="-128"/>
                <a:cs typeface="Arial Unicode MS" pitchFamily="34" charset="-128"/>
              </a:rPr>
            </a:br>
            <a:r>
              <a:rPr lang="en-US" sz="1400" dirty="0" smtClean="0">
                <a:latin typeface="Arial" pitchFamily="34" charset="0"/>
                <a:ea typeface="Arial Unicode MS" pitchFamily="34" charset="-128"/>
                <a:cs typeface="Arial Unicode MS" pitchFamily="34" charset="-128"/>
              </a:rPr>
              <a:t>function and use function</a:t>
            </a:r>
            <a:br>
              <a:rPr lang="en-US" sz="1400" dirty="0" smtClean="0">
                <a:latin typeface="Arial" pitchFamily="34" charset="0"/>
                <a:ea typeface="Arial Unicode MS" pitchFamily="34" charset="-128"/>
                <a:cs typeface="Arial Unicode MS" pitchFamily="34" charset="-128"/>
              </a:rPr>
            </a:br>
            <a:r>
              <a:rPr lang="en-US" sz="1400" dirty="0" smtClean="0">
                <a:latin typeface="Arial" pitchFamily="34" charset="0"/>
                <a:ea typeface="Arial Unicode MS" pitchFamily="34" charset="-128"/>
                <a:cs typeface="Arial Unicode MS" pitchFamily="34" charset="-128"/>
              </a:rPr>
              <a:t>notation</a:t>
            </a:r>
          </a:p>
          <a:p>
            <a:pPr marL="228600" indent="-228600">
              <a:spcAft>
                <a:spcPts val="600"/>
              </a:spcAft>
              <a:buFont typeface="Arial" pitchFamily="34" charset="0"/>
              <a:buChar char="•"/>
            </a:pPr>
            <a:r>
              <a:rPr lang="en-US" sz="1400" dirty="0" smtClean="0">
                <a:latin typeface="Arial" pitchFamily="34" charset="0"/>
                <a:ea typeface="Arial Unicode MS" pitchFamily="34" charset="-128"/>
                <a:cs typeface="Arial Unicode MS" pitchFamily="34" charset="-128"/>
              </a:rPr>
              <a:t>Interpret functions that arise</a:t>
            </a:r>
            <a:br>
              <a:rPr lang="en-US" sz="1400" dirty="0" smtClean="0">
                <a:latin typeface="Arial" pitchFamily="34" charset="0"/>
                <a:ea typeface="Arial Unicode MS" pitchFamily="34" charset="-128"/>
                <a:cs typeface="Arial Unicode MS" pitchFamily="34" charset="-128"/>
              </a:rPr>
            </a:br>
            <a:r>
              <a:rPr lang="en-US" sz="1400" dirty="0" smtClean="0">
                <a:latin typeface="Arial" pitchFamily="34" charset="0"/>
                <a:ea typeface="Arial Unicode MS" pitchFamily="34" charset="-128"/>
                <a:cs typeface="Arial Unicode MS" pitchFamily="34" charset="-128"/>
              </a:rPr>
              <a:t>in applications in terms of</a:t>
            </a:r>
            <a:br>
              <a:rPr lang="en-US" sz="1400" dirty="0" smtClean="0">
                <a:latin typeface="Arial" pitchFamily="34" charset="0"/>
                <a:ea typeface="Arial Unicode MS" pitchFamily="34" charset="-128"/>
                <a:cs typeface="Arial Unicode MS" pitchFamily="34" charset="-128"/>
              </a:rPr>
            </a:br>
            <a:r>
              <a:rPr lang="en-US" sz="1400" dirty="0" smtClean="0">
                <a:latin typeface="Arial" pitchFamily="34" charset="0"/>
                <a:ea typeface="Arial Unicode MS" pitchFamily="34" charset="-128"/>
                <a:cs typeface="Arial Unicode MS" pitchFamily="34" charset="-128"/>
              </a:rPr>
              <a:t>context</a:t>
            </a:r>
          </a:p>
          <a:p>
            <a:pPr marL="228600" indent="-228600">
              <a:spcAft>
                <a:spcPts val="600"/>
              </a:spcAft>
              <a:buFont typeface="Arial" pitchFamily="34" charset="0"/>
              <a:buChar char="•"/>
            </a:pPr>
            <a:r>
              <a:rPr lang="en-US" sz="1400" dirty="0" smtClean="0">
                <a:latin typeface="Arial" pitchFamily="34" charset="0"/>
                <a:ea typeface="Arial Unicode MS" pitchFamily="34" charset="-128"/>
                <a:cs typeface="Arial Unicode MS" pitchFamily="34" charset="-128"/>
              </a:rPr>
              <a:t>Analyze functions using</a:t>
            </a:r>
            <a:br>
              <a:rPr lang="en-US" sz="1400" dirty="0" smtClean="0">
                <a:latin typeface="Arial" pitchFamily="34" charset="0"/>
                <a:ea typeface="Arial Unicode MS" pitchFamily="34" charset="-128"/>
                <a:cs typeface="Arial Unicode MS" pitchFamily="34" charset="-128"/>
              </a:rPr>
            </a:br>
            <a:r>
              <a:rPr lang="en-US" sz="1400" dirty="0" smtClean="0">
                <a:latin typeface="Arial" pitchFamily="34" charset="0"/>
                <a:ea typeface="Arial Unicode MS" pitchFamily="34" charset="-128"/>
                <a:cs typeface="Arial Unicode MS" pitchFamily="34" charset="-128"/>
              </a:rPr>
              <a:t>different representations</a:t>
            </a:r>
          </a:p>
          <a:p>
            <a:pPr>
              <a:spcAft>
                <a:spcPts val="600"/>
              </a:spcAft>
            </a:pPr>
            <a:endParaRPr lang="en-US" sz="1400" b="1" dirty="0" smtClean="0">
              <a:solidFill>
                <a:srgbClr val="993300"/>
              </a:solidFill>
              <a:latin typeface="Arial" pitchFamily="34" charset="0"/>
              <a:ea typeface="Arial Unicode MS" pitchFamily="34" charset="-128"/>
              <a:cs typeface="Arial Unicode MS" pitchFamily="34" charset="-128"/>
            </a:endParaRPr>
          </a:p>
          <a:p>
            <a:pPr>
              <a:spcAft>
                <a:spcPts val="600"/>
              </a:spcAft>
            </a:pPr>
            <a:r>
              <a:rPr lang="en-US" sz="1400" b="1" dirty="0" smtClean="0">
                <a:solidFill>
                  <a:srgbClr val="993300"/>
                </a:solidFill>
                <a:latin typeface="Arial" pitchFamily="34" charset="0"/>
                <a:ea typeface="Arial Unicode MS" pitchFamily="34" charset="-128"/>
                <a:cs typeface="Arial" pitchFamily="34" charset="0"/>
              </a:rPr>
              <a:t>Building Functions</a:t>
            </a:r>
          </a:p>
          <a:p>
            <a:pPr marL="228600" indent="-228600">
              <a:spcAft>
                <a:spcPts val="600"/>
              </a:spcAft>
              <a:buFont typeface="Arial" pitchFamily="34" charset="0"/>
              <a:buChar char="•"/>
            </a:pPr>
            <a:r>
              <a:rPr lang="en-US" sz="1400" dirty="0" smtClean="0">
                <a:latin typeface="Arial" pitchFamily="34" charset="0"/>
                <a:ea typeface="Arial Unicode MS" pitchFamily="34" charset="-128"/>
                <a:cs typeface="Arial Unicode MS" pitchFamily="34" charset="-128"/>
              </a:rPr>
              <a:t>Build a function that models</a:t>
            </a:r>
            <a:br>
              <a:rPr lang="en-US" sz="1400" dirty="0" smtClean="0">
                <a:latin typeface="Arial" pitchFamily="34" charset="0"/>
                <a:ea typeface="Arial Unicode MS" pitchFamily="34" charset="-128"/>
                <a:cs typeface="Arial Unicode MS" pitchFamily="34" charset="-128"/>
              </a:rPr>
            </a:br>
            <a:r>
              <a:rPr lang="en-US" sz="1400" dirty="0" smtClean="0">
                <a:latin typeface="Arial" pitchFamily="34" charset="0"/>
                <a:ea typeface="Arial Unicode MS" pitchFamily="34" charset="-128"/>
                <a:cs typeface="Arial Unicode MS" pitchFamily="34" charset="-128"/>
              </a:rPr>
              <a:t>a relationship between two</a:t>
            </a:r>
            <a:br>
              <a:rPr lang="en-US" sz="1400" dirty="0" smtClean="0">
                <a:latin typeface="Arial" pitchFamily="34" charset="0"/>
                <a:ea typeface="Arial Unicode MS" pitchFamily="34" charset="-128"/>
                <a:cs typeface="Arial Unicode MS" pitchFamily="34" charset="-128"/>
              </a:rPr>
            </a:br>
            <a:r>
              <a:rPr lang="en-US" sz="1400" dirty="0" smtClean="0">
                <a:latin typeface="Arial" pitchFamily="34" charset="0"/>
                <a:ea typeface="Arial Unicode MS" pitchFamily="34" charset="-128"/>
                <a:cs typeface="Arial Unicode MS" pitchFamily="34" charset="-128"/>
              </a:rPr>
              <a:t>quantities</a:t>
            </a:r>
          </a:p>
          <a:p>
            <a:pPr marL="228600" indent="-228600">
              <a:spcAft>
                <a:spcPts val="600"/>
              </a:spcAft>
              <a:buFont typeface="Arial" pitchFamily="34" charset="0"/>
              <a:buChar char="•"/>
            </a:pPr>
            <a:r>
              <a:rPr lang="en-US" sz="1400" dirty="0" smtClean="0">
                <a:latin typeface="Arial" pitchFamily="34" charset="0"/>
                <a:ea typeface="Arial Unicode MS" pitchFamily="34" charset="-128"/>
                <a:cs typeface="Arial Unicode MS" pitchFamily="34" charset="-128"/>
              </a:rPr>
              <a:t>Build new functions from</a:t>
            </a:r>
            <a:br>
              <a:rPr lang="en-US" sz="1400" dirty="0" smtClean="0">
                <a:latin typeface="Arial" pitchFamily="34" charset="0"/>
                <a:ea typeface="Arial Unicode MS" pitchFamily="34" charset="-128"/>
                <a:cs typeface="Arial Unicode MS" pitchFamily="34" charset="-128"/>
              </a:rPr>
            </a:br>
            <a:r>
              <a:rPr lang="en-US" sz="1400" dirty="0" smtClean="0">
                <a:latin typeface="Arial" pitchFamily="34" charset="0"/>
                <a:ea typeface="Arial Unicode MS" pitchFamily="34" charset="-128"/>
                <a:cs typeface="Arial Unicode MS" pitchFamily="34" charset="-128"/>
              </a:rPr>
              <a:t>existing functions</a:t>
            </a:r>
          </a:p>
          <a:p>
            <a:pPr>
              <a:spcAft>
                <a:spcPts val="600"/>
              </a:spcAft>
            </a:pPr>
            <a:endParaRPr lang="en-US" sz="1400" b="1" dirty="0" smtClean="0">
              <a:solidFill>
                <a:srgbClr val="993300"/>
              </a:solidFill>
              <a:latin typeface="Arial" pitchFamily="34" charset="0"/>
              <a:ea typeface="Arial Unicode MS" pitchFamily="34" charset="-128"/>
              <a:cs typeface="Arial Unicode MS" pitchFamily="34" charset="-128"/>
            </a:endParaRPr>
          </a:p>
          <a:p>
            <a:pPr>
              <a:spcAft>
                <a:spcPts val="600"/>
              </a:spcAft>
            </a:pPr>
            <a:r>
              <a:rPr lang="en-US" sz="1400" b="1" dirty="0" smtClean="0">
                <a:solidFill>
                  <a:srgbClr val="993300"/>
                </a:solidFill>
                <a:latin typeface="Arial" pitchFamily="34" charset="0"/>
                <a:ea typeface="Arial Unicode MS" pitchFamily="34" charset="-128"/>
                <a:cs typeface="Arial" pitchFamily="34" charset="0"/>
              </a:rPr>
              <a:t>Linear, Quadratic, and Exponential Models</a:t>
            </a:r>
            <a:endParaRPr lang="en-US" sz="1200" b="1" dirty="0" smtClean="0">
              <a:latin typeface="Arial"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4" descr="C:\Users\jschorg\AppData\Local\Microsoft\Windows\Temporary Internet Files\Content.IE5\UNHF3JUQ\MC900233890[1].wmf"/>
          <p:cNvPicPr>
            <a:picLocks noChangeAspect="1" noChangeArrowheads="1"/>
          </p:cNvPicPr>
          <p:nvPr/>
        </p:nvPicPr>
        <p:blipFill>
          <a:blip r:embed="rId3" cstate="print"/>
          <a:srcRect/>
          <a:stretch>
            <a:fillRect/>
          </a:stretch>
        </p:blipFill>
        <p:spPr bwMode="auto">
          <a:xfrm rot="-1139448">
            <a:off x="3717925" y="4658129"/>
            <a:ext cx="1708150" cy="1447800"/>
          </a:xfrm>
          <a:prstGeom prst="rect">
            <a:avLst/>
          </a:prstGeom>
          <a:noFill/>
          <a:ln w="9525">
            <a:noFill/>
            <a:miter lim="800000"/>
            <a:headEnd/>
            <a:tailEnd/>
          </a:ln>
        </p:spPr>
      </p:pic>
      <p:sp>
        <p:nvSpPr>
          <p:cNvPr id="7" name="Title 6"/>
          <p:cNvSpPr>
            <a:spLocks noGrp="1"/>
          </p:cNvSpPr>
          <p:nvPr>
            <p:ph type="ctrTitle"/>
          </p:nvPr>
        </p:nvSpPr>
        <p:spPr/>
        <p:txBody>
          <a:bodyPr/>
          <a:lstStyle/>
          <a:p>
            <a:r>
              <a:rPr lang="en-US" dirty="0" smtClean="0"/>
              <a:t>Activity 1:</a:t>
            </a:r>
            <a:endParaRPr lang="en-US" dirty="0"/>
          </a:p>
        </p:txBody>
      </p:sp>
      <p:sp>
        <p:nvSpPr>
          <p:cNvPr id="8" name="Subtitle 7"/>
          <p:cNvSpPr>
            <a:spLocks noGrp="1"/>
          </p:cNvSpPr>
          <p:nvPr>
            <p:ph type="subTitle" idx="1"/>
          </p:nvPr>
        </p:nvSpPr>
        <p:spPr>
          <a:xfrm>
            <a:off x="533400" y="2891654"/>
            <a:ext cx="7854696" cy="1752600"/>
          </a:xfrm>
        </p:spPr>
        <p:txBody>
          <a:bodyPr/>
          <a:lstStyle/>
          <a:p>
            <a:r>
              <a:rPr lang="en-US" sz="4800" dirty="0" smtClean="0"/>
              <a:t>Investigating the Standards for Mathematical Practice</a:t>
            </a:r>
            <a:endParaRPr lang="en-US" sz="4800" dirty="0"/>
          </a:p>
        </p:txBody>
      </p:sp>
      <p:sp>
        <p:nvSpPr>
          <p:cNvPr id="5" name="Slide Number Placeholder 4"/>
          <p:cNvSpPr>
            <a:spLocks noGrp="1"/>
          </p:cNvSpPr>
          <p:nvPr>
            <p:ph type="sldNum" sz="quarter" idx="12"/>
          </p:nvPr>
        </p:nvSpPr>
        <p:spPr/>
        <p:txBody>
          <a:bodyPr/>
          <a:lstStyle/>
          <a:p>
            <a:fld id="{DF03E447-4D9D-4CED-AEDC-2BD767935E8F}" type="slidenum">
              <a:rPr lang="en-US" smtClean="0"/>
              <a:pPr/>
              <a:t>19</a:t>
            </a:fld>
            <a:endParaRPr lang="en-US" dirty="0"/>
          </a:p>
        </p:txBody>
      </p:sp>
      <p:sp>
        <p:nvSpPr>
          <p:cNvPr id="9" name="Footer Placeholder 8"/>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6667501" y="4640526"/>
            <a:ext cx="1883056" cy="1233538"/>
          </a:xfrm>
          <a:prstGeom prst="rect">
            <a:avLst/>
          </a:prstGeom>
        </p:spPr>
      </p:pic>
      <p:pic>
        <p:nvPicPr>
          <p:cNvPr id="16386" name="Picture 1" descr="Iowa Core V2"/>
          <p:cNvPicPr>
            <a:picLocks noChangeAspect="1" noChangeArrowheads="1"/>
          </p:cNvPicPr>
          <p:nvPr/>
        </p:nvPicPr>
        <p:blipFill>
          <a:blip r:embed="rId4" cstate="print"/>
          <a:srcRect/>
          <a:stretch>
            <a:fillRect/>
          </a:stretch>
        </p:blipFill>
        <p:spPr bwMode="auto">
          <a:xfrm>
            <a:off x="839787" y="990600"/>
            <a:ext cx="2997200" cy="954088"/>
          </a:xfrm>
          <a:prstGeom prst="rect">
            <a:avLst/>
          </a:prstGeom>
          <a:noFill/>
          <a:ln w="9525">
            <a:noFill/>
            <a:miter lim="800000"/>
            <a:headEnd/>
            <a:tailEnd/>
          </a:ln>
        </p:spPr>
      </p:pic>
      <p:pic>
        <p:nvPicPr>
          <p:cNvPr id="16388" name="Picture 4" descr="DE color large"/>
          <p:cNvPicPr>
            <a:picLocks noChangeAspect="1" noChangeArrowheads="1"/>
          </p:cNvPicPr>
          <p:nvPr/>
        </p:nvPicPr>
        <p:blipFill>
          <a:blip r:embed="rId5" cstate="print"/>
          <a:srcRect/>
          <a:stretch>
            <a:fillRect/>
          </a:stretch>
        </p:blipFill>
        <p:spPr bwMode="auto">
          <a:xfrm>
            <a:off x="815795" y="4572000"/>
            <a:ext cx="1411822" cy="1370591"/>
          </a:xfrm>
          <a:prstGeom prst="rect">
            <a:avLst/>
          </a:prstGeom>
          <a:noFill/>
        </p:spPr>
      </p:pic>
      <p:sp>
        <p:nvSpPr>
          <p:cNvPr id="9" name="Title 8"/>
          <p:cNvSpPr>
            <a:spLocks noGrp="1"/>
          </p:cNvSpPr>
          <p:nvPr>
            <p:ph type="ctrTitle"/>
          </p:nvPr>
        </p:nvSpPr>
        <p:spPr>
          <a:xfrm>
            <a:off x="609600" y="2286000"/>
            <a:ext cx="7851648" cy="1828800"/>
          </a:xfrm>
        </p:spPr>
        <p:txBody>
          <a:bodyPr>
            <a:noAutofit/>
            <a:scene3d>
              <a:camera prst="orthographicFront"/>
              <a:lightRig rig="freezing" dir="t">
                <a:rot lat="0" lon="0" rev="5640000"/>
              </a:lightRig>
            </a:scene3d>
            <a:sp3d prstMaterial="flat">
              <a:contourClr>
                <a:schemeClr val="tx2"/>
              </a:contourClr>
            </a:sp3d>
          </a:bodyPr>
          <a:lstStyle/>
          <a:p>
            <a:pPr algn="ctr"/>
            <a:r>
              <a:rPr lang="en-US" sz="3600" b="0" dirty="0" smtClean="0">
                <a:solidFill>
                  <a:srgbClr val="1C92BE"/>
                </a:solidFill>
                <a:ea typeface="Arial Unicode MS" pitchFamily="34" charset="-128"/>
                <a:cs typeface="Arial Unicode MS" pitchFamily="34" charset="-128"/>
              </a:rPr>
              <a:t>Investigating the Standards: </a:t>
            </a:r>
            <a:br>
              <a:rPr lang="en-US" sz="3600" b="0" dirty="0" smtClean="0">
                <a:solidFill>
                  <a:srgbClr val="1C92BE"/>
                </a:solidFill>
                <a:ea typeface="Arial Unicode MS" pitchFamily="34" charset="-128"/>
                <a:cs typeface="Arial Unicode MS" pitchFamily="34" charset="-128"/>
              </a:rPr>
            </a:br>
            <a:r>
              <a:rPr lang="en-US" sz="3600" b="0" dirty="0" smtClean="0">
                <a:solidFill>
                  <a:srgbClr val="1C92BE"/>
                </a:solidFill>
                <a:ea typeface="Arial Unicode MS" pitchFamily="34" charset="-128"/>
                <a:cs typeface="Arial Unicode MS" pitchFamily="34" charset="-128"/>
              </a:rPr>
              <a:t>Iowa Core Mathematics </a:t>
            </a:r>
            <a:br>
              <a:rPr lang="en-US" sz="3600" b="0" dirty="0" smtClean="0">
                <a:solidFill>
                  <a:srgbClr val="1C92BE"/>
                </a:solidFill>
                <a:ea typeface="Arial Unicode MS" pitchFamily="34" charset="-128"/>
                <a:cs typeface="Arial Unicode MS" pitchFamily="34" charset="-128"/>
              </a:rPr>
            </a:br>
            <a:r>
              <a:rPr lang="en-US" sz="3600" b="0" dirty="0" smtClean="0">
                <a:solidFill>
                  <a:srgbClr val="1C92BE"/>
                </a:solidFill>
                <a:ea typeface="Arial Unicode MS" pitchFamily="34" charset="-128"/>
                <a:cs typeface="Arial Unicode MS" pitchFamily="34" charset="-128"/>
              </a:rPr>
              <a:t>High School</a:t>
            </a:r>
            <a:endParaRPr lang="en-US" sz="3600" b="0" dirty="0"/>
          </a:p>
        </p:txBody>
      </p:sp>
      <p:sp>
        <p:nvSpPr>
          <p:cNvPr id="10" name="Subtitle 9"/>
          <p:cNvSpPr>
            <a:spLocks noGrp="1"/>
          </p:cNvSpPr>
          <p:nvPr>
            <p:ph type="subTitle" idx="1"/>
          </p:nvPr>
        </p:nvSpPr>
        <p:spPr>
          <a:xfrm>
            <a:off x="679704" y="4592052"/>
            <a:ext cx="7854696" cy="1752600"/>
          </a:xfrm>
        </p:spPr>
        <p:txBody>
          <a:bodyPr/>
          <a:lstStyle/>
          <a:p>
            <a:pPr algn="ctr"/>
            <a:r>
              <a:rPr lang="en-US" sz="2400" dirty="0" smtClean="0">
                <a:latin typeface="Arial" pitchFamily="34" charset="0"/>
                <a:ea typeface="Arial Unicode MS" pitchFamily="34" charset="-128"/>
                <a:cs typeface="Arial Unicode MS" pitchFamily="34" charset="-128"/>
              </a:rPr>
              <a:t>Iowa Department of Education</a:t>
            </a:r>
          </a:p>
          <a:p>
            <a:pPr algn="ctr"/>
            <a:r>
              <a:rPr lang="en-US" sz="2400" dirty="0" smtClean="0">
                <a:latin typeface="Arial" pitchFamily="34" charset="0"/>
                <a:ea typeface="Arial Unicode MS" pitchFamily="34" charset="-128"/>
                <a:cs typeface="Arial Unicode MS" pitchFamily="34" charset="-128"/>
              </a:rPr>
              <a:t>In Partnership with</a:t>
            </a:r>
          </a:p>
          <a:p>
            <a:pPr algn="ctr"/>
            <a:r>
              <a:rPr lang="en-US" sz="2400" dirty="0" smtClean="0">
                <a:latin typeface="Arial" pitchFamily="34" charset="0"/>
                <a:ea typeface="Arial Unicode MS" pitchFamily="34" charset="-128"/>
                <a:cs typeface="Arial Unicode MS" pitchFamily="34" charset="-128"/>
              </a:rPr>
              <a:t>AEA School Improvement </a:t>
            </a:r>
          </a:p>
          <a:p>
            <a:pPr lvl="4"/>
            <a:endParaRPr lang="en-US" dirty="0"/>
          </a:p>
        </p:txBody>
      </p:sp>
      <p:sp>
        <p:nvSpPr>
          <p:cNvPr id="11" name="Footer Placeholder 10"/>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u="sng" dirty="0" smtClean="0"/>
              <a:t>Activity 1:</a:t>
            </a:r>
            <a:r>
              <a:rPr lang="en-US" sz="2800" dirty="0" smtClean="0"/>
              <a:t> </a:t>
            </a:r>
            <a:r>
              <a:rPr lang="en-US" sz="4000" dirty="0" smtClean="0"/>
              <a:t>Investigating the Standards for Mathematical Practice</a:t>
            </a:r>
            <a:endParaRPr lang="en-US" sz="4000" dirty="0"/>
          </a:p>
        </p:txBody>
      </p:sp>
      <p:sp>
        <p:nvSpPr>
          <p:cNvPr id="6" name="Content Placeholder 5"/>
          <p:cNvSpPr>
            <a:spLocks noGrp="1"/>
          </p:cNvSpPr>
          <p:nvPr>
            <p:ph idx="1"/>
          </p:nvPr>
        </p:nvSpPr>
        <p:spPr/>
        <p:txBody>
          <a:bodyPr/>
          <a:lstStyle/>
          <a:p>
            <a:r>
              <a:rPr lang="en-US" sz="2800" dirty="0" smtClean="0"/>
              <a:t>Read and solve the problem.</a:t>
            </a: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At your table read the two practices assigned to your group.</a:t>
            </a:r>
          </a:p>
          <a:p>
            <a:r>
              <a:rPr lang="en-US" sz="2800" dirty="0" smtClean="0">
                <a:latin typeface="Arial" pitchFamily="34" charset="0"/>
                <a:cs typeface="Arial" pitchFamily="34" charset="0"/>
              </a:rPr>
              <a:t>After completing the sample problem, record evidence that would show a student is demonstrating the mathematical practices. (Describe characteristics in students’ thinking and actions you might observe for each practice in the chart.)</a:t>
            </a:r>
          </a:p>
          <a:p>
            <a:endParaRPr lang="en-US" dirty="0" smtClean="0"/>
          </a:p>
          <a:p>
            <a:endParaRPr lang="en-US" dirty="0"/>
          </a:p>
        </p:txBody>
      </p:sp>
      <p:sp>
        <p:nvSpPr>
          <p:cNvPr id="7" name="Slide Number Placeholder 6"/>
          <p:cNvSpPr>
            <a:spLocks noGrp="1"/>
          </p:cNvSpPr>
          <p:nvPr>
            <p:ph type="sldNum" sz="quarter" idx="4"/>
          </p:nvPr>
        </p:nvSpPr>
        <p:spPr/>
        <p:txBody>
          <a:bodyPr/>
          <a:lstStyle/>
          <a:p>
            <a:fld id="{03C8DDFE-4AC8-4BC2-ABC2-B6972A821DE8}" type="slidenum">
              <a:rPr lang="en-US" smtClean="0"/>
              <a:pPr/>
              <a:t>20</a:t>
            </a:fld>
            <a:endParaRPr lang="en-US" dirty="0"/>
          </a:p>
        </p:txBody>
      </p:sp>
      <p:sp>
        <p:nvSpPr>
          <p:cNvPr id="9" name="Footer Placeholder 8"/>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Mathematical Practices in Action</a:t>
            </a:r>
            <a:endParaRPr lang="en-US" sz="4400" dirty="0"/>
          </a:p>
        </p:txBody>
      </p:sp>
      <p:sp>
        <p:nvSpPr>
          <p:cNvPr id="4" name="Slide Number Placeholder 3"/>
          <p:cNvSpPr>
            <a:spLocks noGrp="1"/>
          </p:cNvSpPr>
          <p:nvPr>
            <p:ph type="sldNum" sz="quarter" idx="4"/>
          </p:nvPr>
        </p:nvSpPr>
        <p:spPr/>
        <p:txBody>
          <a:bodyPr/>
          <a:lstStyle/>
          <a:p>
            <a:pPr>
              <a:defRPr/>
            </a:pPr>
            <a:fld id="{A0CB4A2D-F0C4-4FE3-8A9B-CCE94558BE12}" type="slidenum">
              <a:rPr lang="en-US" smtClean="0"/>
              <a:pPr>
                <a:defRPr/>
              </a:pPr>
              <a:t>21</a:t>
            </a:fld>
            <a:endParaRPr lang="en-US" dirty="0"/>
          </a:p>
        </p:txBody>
      </p:sp>
      <p:sp>
        <p:nvSpPr>
          <p:cNvPr id="5" name="Footer Placeholder 4"/>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
        <p:nvSpPr>
          <p:cNvPr id="6" name="Title 1"/>
          <p:cNvSpPr>
            <a:spLocks noGrp="1"/>
          </p:cNvSpPr>
          <p:nvPr>
            <p:ph idx="1"/>
          </p:nvPr>
        </p:nvSpPr>
        <p:spPr/>
        <p:txBody>
          <a:bodyPr>
            <a:normAutofit/>
          </a:bodyPr>
          <a:lstStyle/>
          <a:p>
            <a:pPr>
              <a:buNone/>
            </a:pPr>
            <a:endParaRPr lang="en-US" sz="2500" dirty="0" smtClean="0"/>
          </a:p>
          <a:p>
            <a:pPr>
              <a:buNone/>
            </a:pPr>
            <a:r>
              <a:rPr lang="en-US" sz="2500" dirty="0" smtClean="0">
                <a:hlinkClick r:id="rId3"/>
              </a:rPr>
              <a:t>https://www.teachingchannel.org/videos/statistical-analysis-lesson</a:t>
            </a:r>
            <a:endParaRPr lang="en-US" sz="2500" dirty="0" smtClean="0"/>
          </a:p>
          <a:p>
            <a:pPr>
              <a:buNone/>
            </a:pPr>
            <a:endParaRPr lang="en-US" sz="2500" dirty="0" smtClean="0"/>
          </a:p>
          <a:p>
            <a:pPr>
              <a:buNone/>
            </a:pPr>
            <a:endParaRPr lang="en-US" sz="25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Criteria Check:</a:t>
            </a:r>
            <a:endParaRPr lang="en-US" dirty="0"/>
          </a:p>
        </p:txBody>
      </p:sp>
      <p:sp>
        <p:nvSpPr>
          <p:cNvPr id="3" name="Content Placeholder 2"/>
          <p:cNvSpPr>
            <a:spLocks noGrp="1"/>
          </p:cNvSpPr>
          <p:nvPr>
            <p:ph idx="1"/>
          </p:nvPr>
        </p:nvSpPr>
        <p:spPr/>
        <p:txBody>
          <a:bodyPr/>
          <a:lstStyle/>
          <a:p>
            <a:pPr>
              <a:buNone/>
            </a:pPr>
            <a:r>
              <a:rPr lang="en-US" sz="4000" dirty="0" smtClean="0"/>
              <a:t>Poll Everywhere</a:t>
            </a:r>
          </a:p>
          <a:p>
            <a:pPr>
              <a:buNone/>
            </a:pPr>
            <a:endParaRPr lang="en-US" sz="4000" dirty="0" smtClean="0"/>
          </a:p>
          <a:p>
            <a:pPr>
              <a:buNone/>
            </a:pPr>
            <a:r>
              <a:rPr lang="en-US" sz="4000" dirty="0" smtClean="0">
                <a:hlinkClick r:id="rId3"/>
              </a:rPr>
              <a:t>http://www.polleverywhere.com/multiple_choice_polls/LTc4MzI0NzY1OQ</a:t>
            </a:r>
            <a:endParaRPr lang="en-US" sz="4000" dirty="0" smtClean="0"/>
          </a:p>
          <a:p>
            <a:pPr>
              <a:buNone/>
            </a:pPr>
            <a:endParaRPr lang="en-US" sz="4000" dirty="0" smtClean="0"/>
          </a:p>
          <a:p>
            <a:pPr>
              <a:buNone/>
            </a:pPr>
            <a:endParaRPr lang="en-US" dirty="0"/>
          </a:p>
        </p:txBody>
      </p:sp>
      <p:sp>
        <p:nvSpPr>
          <p:cNvPr id="4" name="Slide Number Placeholder 3"/>
          <p:cNvSpPr>
            <a:spLocks noGrp="1"/>
          </p:cNvSpPr>
          <p:nvPr>
            <p:ph type="sldNum" sz="quarter" idx="4"/>
          </p:nvPr>
        </p:nvSpPr>
        <p:spPr/>
        <p:txBody>
          <a:bodyPr/>
          <a:lstStyle/>
          <a:p>
            <a:pPr>
              <a:defRPr/>
            </a:pPr>
            <a:fld id="{A0CB4A2D-F0C4-4FE3-8A9B-CCE94558BE12}" type="slidenum">
              <a:rPr lang="en-US" smtClean="0"/>
              <a:pPr>
                <a:defRPr/>
              </a:pPr>
              <a:t>22</a:t>
            </a:fld>
            <a:endParaRPr lang="en-US" dirty="0"/>
          </a:p>
        </p:txBody>
      </p:sp>
      <p:sp>
        <p:nvSpPr>
          <p:cNvPr id="5" name="Footer Placeholder 4"/>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4000" b="0" dirty="0" smtClean="0"/>
              <a:t>Investigating the </a:t>
            </a:r>
            <a:r>
              <a:rPr lang="en-US" sz="4000" dirty="0" smtClean="0"/>
              <a:t>structure</a:t>
            </a:r>
            <a:r>
              <a:rPr lang="en-US" sz="4000" b="0" dirty="0" smtClean="0"/>
              <a:t> of the</a:t>
            </a:r>
            <a:endParaRPr lang="en-US" sz="4000" b="0" dirty="0"/>
          </a:p>
        </p:txBody>
      </p:sp>
      <p:sp>
        <p:nvSpPr>
          <p:cNvPr id="8" name="Subtitle 7"/>
          <p:cNvSpPr>
            <a:spLocks noGrp="1"/>
          </p:cNvSpPr>
          <p:nvPr>
            <p:ph type="subTitle" idx="1"/>
          </p:nvPr>
        </p:nvSpPr>
        <p:spPr/>
        <p:txBody>
          <a:bodyPr/>
          <a:lstStyle/>
          <a:p>
            <a:r>
              <a:rPr lang="en-US" dirty="0" smtClean="0"/>
              <a:t>Iowa Core Mathematics </a:t>
            </a:r>
            <a:br>
              <a:rPr lang="en-US" dirty="0" smtClean="0"/>
            </a:br>
            <a:r>
              <a:rPr lang="en-US" dirty="0" smtClean="0"/>
              <a:t>Content Standards</a:t>
            </a:r>
            <a:br>
              <a:rPr lang="en-US" dirty="0" smtClean="0"/>
            </a:br>
            <a:r>
              <a:rPr lang="en-US" dirty="0" smtClean="0"/>
              <a:t>High School</a:t>
            </a:r>
            <a:endParaRPr lang="en-US" dirty="0"/>
          </a:p>
        </p:txBody>
      </p:sp>
      <p:sp>
        <p:nvSpPr>
          <p:cNvPr id="4" name="Slide Number Placeholder 3"/>
          <p:cNvSpPr>
            <a:spLocks noGrp="1"/>
          </p:cNvSpPr>
          <p:nvPr>
            <p:ph type="sldNum" sz="quarter" idx="12"/>
          </p:nvPr>
        </p:nvSpPr>
        <p:spPr/>
        <p:txBody>
          <a:bodyPr/>
          <a:lstStyle/>
          <a:p>
            <a:fld id="{03C8DDFE-4AC8-4BC2-ABC2-B6972A821DE8}" type="slidenum">
              <a:rPr lang="en-US" smtClean="0"/>
              <a:pPr/>
              <a:t>23</a:t>
            </a:fld>
            <a:endParaRPr lang="en-US" dirty="0"/>
          </a:p>
        </p:txBody>
      </p:sp>
      <p:sp>
        <p:nvSpPr>
          <p:cNvPr id="6" name="Footer Placeholder 5"/>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K-12 Standards for </a:t>
            </a:r>
            <a:br>
              <a:rPr lang="en-US" dirty="0" smtClean="0"/>
            </a:br>
            <a:r>
              <a:rPr lang="en-US" dirty="0" smtClean="0"/>
              <a:t>Mathematical Content</a:t>
            </a:r>
            <a:endParaRPr lang="en-US" dirty="0"/>
          </a:p>
        </p:txBody>
      </p:sp>
      <p:sp>
        <p:nvSpPr>
          <p:cNvPr id="5" name="Content Placeholder 4"/>
          <p:cNvSpPr>
            <a:spLocks noGrp="1"/>
          </p:cNvSpPr>
          <p:nvPr>
            <p:ph idx="1"/>
          </p:nvPr>
        </p:nvSpPr>
        <p:spPr/>
        <p:txBody>
          <a:bodyPr/>
          <a:lstStyle/>
          <a:p>
            <a:r>
              <a:rPr lang="en-US" sz="2800" dirty="0" smtClean="0"/>
              <a:t>K-8 standards presented by </a:t>
            </a:r>
            <a:r>
              <a:rPr lang="en-US" sz="2800" b="1" dirty="0" smtClean="0"/>
              <a:t>grade level</a:t>
            </a:r>
          </a:p>
          <a:p>
            <a:r>
              <a:rPr lang="en-US" sz="2800" dirty="0" smtClean="0"/>
              <a:t>K-8 standards organized into </a:t>
            </a:r>
            <a:r>
              <a:rPr lang="en-US" sz="2800" b="1" dirty="0" smtClean="0"/>
              <a:t>domains</a:t>
            </a:r>
            <a:r>
              <a:rPr lang="en-US" sz="2800" dirty="0" smtClean="0"/>
              <a:t> that progress over several grades</a:t>
            </a:r>
          </a:p>
          <a:p>
            <a:r>
              <a:rPr lang="en-US" sz="2800" dirty="0" smtClean="0"/>
              <a:t>K-8 grade level narratives state 2 to 4 </a:t>
            </a:r>
            <a:r>
              <a:rPr lang="en-US" sz="2800" b="1" dirty="0" smtClean="0"/>
              <a:t>critical areas </a:t>
            </a:r>
            <a:r>
              <a:rPr lang="en-US" sz="2800" dirty="0" smtClean="0"/>
              <a:t>for each grade level</a:t>
            </a:r>
          </a:p>
          <a:p>
            <a:r>
              <a:rPr lang="en-US" sz="2800" dirty="0" smtClean="0"/>
              <a:t>High school standards presented by </a:t>
            </a:r>
            <a:r>
              <a:rPr lang="en-US" sz="2800" b="1" dirty="0" smtClean="0"/>
              <a:t>conceptual categories</a:t>
            </a:r>
            <a:r>
              <a:rPr lang="en-US" sz="2800" dirty="0" smtClean="0"/>
              <a:t> (Number &amp; Quantity, Algebra, Functions, Modeling, Geometry, Statistics &amp; Probability)</a:t>
            </a:r>
            <a:endParaRPr lang="en-US" sz="2800" dirty="0"/>
          </a:p>
        </p:txBody>
      </p:sp>
      <p:sp>
        <p:nvSpPr>
          <p:cNvPr id="6" name="Slide Number Placeholder 5"/>
          <p:cNvSpPr>
            <a:spLocks noGrp="1"/>
          </p:cNvSpPr>
          <p:nvPr>
            <p:ph type="sldNum" sz="quarter" idx="4"/>
          </p:nvPr>
        </p:nvSpPr>
        <p:spPr/>
        <p:txBody>
          <a:bodyPr/>
          <a:lstStyle/>
          <a:p>
            <a:fld id="{03C8DDFE-4AC8-4BC2-ABC2-B6972A821DE8}" type="slidenum">
              <a:rPr lang="en-US" smtClean="0"/>
              <a:pPr/>
              <a:t>24</a:t>
            </a:fld>
            <a:endParaRPr lang="en-US" dirty="0"/>
          </a:p>
        </p:txBody>
      </p:sp>
      <p:sp>
        <p:nvSpPr>
          <p:cNvPr id="8" name="Footer Placeholder 7"/>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
        <p:nvSpPr>
          <p:cNvPr id="56326" name="TextBox 5"/>
          <p:cNvSpPr txBox="1">
            <a:spLocks noChangeArrowheads="1"/>
          </p:cNvSpPr>
          <p:nvPr/>
        </p:nvSpPr>
        <p:spPr bwMode="auto">
          <a:xfrm>
            <a:off x="7010400" y="381000"/>
            <a:ext cx="1905000" cy="1384300"/>
          </a:xfrm>
          <a:prstGeom prst="rect">
            <a:avLst/>
          </a:prstGeom>
          <a:solidFill>
            <a:schemeClr val="bg2"/>
          </a:solidFill>
          <a:ln w="9525">
            <a:noFill/>
            <a:miter lim="800000"/>
            <a:headEnd/>
            <a:tailEnd/>
          </a:ln>
        </p:spPr>
        <p:txBody>
          <a:bodyPr wrap="square">
            <a:prstTxWarp prst="textNoShape">
              <a:avLst/>
            </a:prstTxWarp>
            <a:spAutoFit/>
          </a:bodyPr>
          <a:lstStyle/>
          <a:p>
            <a:r>
              <a:rPr lang="en-US" sz="2800" i="1" dirty="0">
                <a:latin typeface="Times New Roman" pitchFamily="18" charset="0"/>
                <a:ea typeface="Arial Unicode MS" pitchFamily="34" charset="-128"/>
                <a:cs typeface="Arial Unicode MS" pitchFamily="34" charset="-128"/>
              </a:rPr>
              <a:t>Refer to the Standards Documents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0"/>
            <a:ext cx="8229600" cy="1143000"/>
          </a:xfrm>
        </p:spPr>
        <p:txBody>
          <a:bodyPr/>
          <a:lstStyle/>
          <a:p>
            <a:r>
              <a:rPr lang="en-US" dirty="0" smtClean="0"/>
              <a:t>Investigating the Domains</a:t>
            </a:r>
            <a:endParaRPr lang="en-US" dirty="0"/>
          </a:p>
        </p:txBody>
      </p:sp>
      <p:sp>
        <p:nvSpPr>
          <p:cNvPr id="7" name="Content Placeholder 6"/>
          <p:cNvSpPr>
            <a:spLocks noGrp="1"/>
          </p:cNvSpPr>
          <p:nvPr>
            <p:ph idx="1"/>
          </p:nvPr>
        </p:nvSpPr>
        <p:spPr/>
        <p:txBody>
          <a:bodyPr/>
          <a:lstStyle/>
          <a:p>
            <a:r>
              <a:rPr lang="en-US" dirty="0" smtClean="0"/>
              <a:t>Domains contain </a:t>
            </a:r>
            <a:r>
              <a:rPr lang="en-US" b="1" dirty="0" smtClean="0"/>
              <a:t>content standards</a:t>
            </a:r>
            <a:r>
              <a:rPr lang="en-US" dirty="0" smtClean="0"/>
              <a:t> that may </a:t>
            </a:r>
            <a:r>
              <a:rPr lang="en-US" b="1" dirty="0" smtClean="0"/>
              <a:t>progress </a:t>
            </a:r>
            <a:r>
              <a:rPr lang="en-US" dirty="0" smtClean="0"/>
              <a:t>across grade levels.</a:t>
            </a:r>
          </a:p>
          <a:p>
            <a:r>
              <a:rPr lang="en-US" dirty="0" smtClean="0"/>
              <a:t>Domains do not dictate </a:t>
            </a:r>
            <a:r>
              <a:rPr lang="en-US" b="1" dirty="0" smtClean="0"/>
              <a:t>curriculum </a:t>
            </a:r>
            <a:r>
              <a:rPr lang="en-US" dirty="0" smtClean="0"/>
              <a:t>or </a:t>
            </a:r>
            <a:r>
              <a:rPr lang="en-US" b="1" dirty="0" smtClean="0"/>
              <a:t>teaching</a:t>
            </a:r>
            <a:r>
              <a:rPr lang="en-US" dirty="0" smtClean="0"/>
              <a:t> </a:t>
            </a:r>
            <a:r>
              <a:rPr lang="en-US" b="1" dirty="0" smtClean="0"/>
              <a:t>methods</a:t>
            </a:r>
            <a:r>
              <a:rPr lang="en-US" dirty="0" smtClean="0"/>
              <a:t>.</a:t>
            </a:r>
          </a:p>
          <a:p>
            <a:r>
              <a:rPr lang="en-US" dirty="0" smtClean="0"/>
              <a:t>Standards within domains are not meant to be </a:t>
            </a:r>
            <a:r>
              <a:rPr lang="en-US" b="1" dirty="0" smtClean="0"/>
              <a:t>taught in the order presented in the document.</a:t>
            </a:r>
          </a:p>
          <a:p>
            <a:r>
              <a:rPr lang="en-US" dirty="0" smtClean="0"/>
              <a:t>Teachers must present the standards in a manner that is consistent with decisions that are made in </a:t>
            </a:r>
            <a:r>
              <a:rPr lang="en-US" b="1" dirty="0" smtClean="0"/>
              <a:t>collaboration</a:t>
            </a:r>
            <a:r>
              <a:rPr lang="en-US" dirty="0" smtClean="0"/>
              <a:t> with their K-12 mathematics team. </a:t>
            </a:r>
            <a:endParaRPr lang="en-US" dirty="0"/>
          </a:p>
        </p:txBody>
      </p:sp>
      <p:sp>
        <p:nvSpPr>
          <p:cNvPr id="4" name="Slide Number Placeholder 3"/>
          <p:cNvSpPr>
            <a:spLocks noGrp="1"/>
          </p:cNvSpPr>
          <p:nvPr>
            <p:ph type="sldNum" sz="quarter" idx="4"/>
          </p:nvPr>
        </p:nvSpPr>
        <p:spPr/>
        <p:txBody>
          <a:bodyPr/>
          <a:lstStyle/>
          <a:p>
            <a:fld id="{DF03E447-4D9D-4CED-AEDC-2BD767935E8F}" type="slidenum">
              <a:rPr lang="en-US" smtClean="0"/>
              <a:pPr/>
              <a:t>25</a:t>
            </a:fld>
            <a:endParaRPr lang="en-US" dirty="0"/>
          </a:p>
        </p:txBody>
      </p:sp>
      <p:sp>
        <p:nvSpPr>
          <p:cNvPr id="8" name="Footer Placeholder 7"/>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DF03E447-4D9D-4CED-AEDC-2BD767935E8F}" type="slidenum">
              <a:rPr lang="en-US" smtClean="0"/>
              <a:pPr/>
              <a:t>26</a:t>
            </a:fld>
            <a:endParaRPr lang="en-US" dirty="0"/>
          </a:p>
        </p:txBody>
      </p:sp>
      <p:sp>
        <p:nvSpPr>
          <p:cNvPr id="22" name="Footer Placeholder 21"/>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graphicFrame>
        <p:nvGraphicFramePr>
          <p:cNvPr id="7" name="Content Placeholder 3"/>
          <p:cNvGraphicFramePr>
            <a:graphicFrameLocks/>
          </p:cNvGraphicFramePr>
          <p:nvPr/>
        </p:nvGraphicFramePr>
        <p:xfrm>
          <a:off x="0" y="685800"/>
          <a:ext cx="9144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2"/>
          <p:cNvSpPr txBox="1">
            <a:spLocks/>
          </p:cNvSpPr>
          <p:nvPr/>
        </p:nvSpPr>
        <p:spPr>
          <a:xfrm>
            <a:off x="533400" y="72737"/>
            <a:ext cx="8229600" cy="609600"/>
          </a:xfrm>
          <a:prstGeom prst="rect">
            <a:avLst/>
          </a:prstGeom>
        </p:spPr>
        <p:txBody>
          <a:bodyPr>
            <a:normAutofit fontScale="82500" lnSpcReduction="20000"/>
          </a:bodyPr>
          <a:lstStyle/>
          <a:p>
            <a:pPr algn="ctr" fontAlgn="auto">
              <a:spcAft>
                <a:spcPts val="0"/>
              </a:spcAft>
              <a:defRPr/>
            </a:pPr>
            <a:r>
              <a:rPr lang="en-US" sz="5000" b="1" dirty="0">
                <a:solidFill>
                  <a:srgbClr val="0070C0"/>
                </a:solidFill>
                <a:latin typeface="Arial" pitchFamily="34" charset="0"/>
                <a:ea typeface="Arial Unicode MS" pitchFamily="34" charset="-128"/>
                <a:cs typeface="Arial Unicode MS" pitchFamily="34" charset="-128"/>
              </a:rPr>
              <a:t> K-8 Domains</a:t>
            </a:r>
          </a:p>
        </p:txBody>
      </p:sp>
      <p:sp>
        <p:nvSpPr>
          <p:cNvPr id="9" name="Rectangle 8"/>
          <p:cNvSpPr/>
          <p:nvPr/>
        </p:nvSpPr>
        <p:spPr>
          <a:xfrm>
            <a:off x="0" y="1905000"/>
            <a:ext cx="1143000" cy="6858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dirty="0">
                <a:solidFill>
                  <a:schemeClr val="tx1"/>
                </a:solidFill>
                <a:latin typeface="Times New Roman" pitchFamily="18" charset="0"/>
              </a:rPr>
              <a:t>Counting </a:t>
            </a:r>
            <a:r>
              <a:rPr lang="en-US" sz="1400" dirty="0">
                <a:solidFill>
                  <a:schemeClr val="tx1"/>
                </a:solidFill>
                <a:latin typeface="Times New Roman" pitchFamily="18" charset="0"/>
              </a:rPr>
              <a:t>&amp; </a:t>
            </a:r>
            <a:r>
              <a:rPr lang="en-US" sz="1600" dirty="0">
                <a:solidFill>
                  <a:schemeClr val="tx1"/>
                </a:solidFill>
                <a:latin typeface="Times New Roman" pitchFamily="18" charset="0"/>
              </a:rPr>
              <a:t>Cardinality</a:t>
            </a:r>
          </a:p>
        </p:txBody>
      </p:sp>
      <p:sp>
        <p:nvSpPr>
          <p:cNvPr id="10" name="Rectangle 9"/>
          <p:cNvSpPr/>
          <p:nvPr/>
        </p:nvSpPr>
        <p:spPr>
          <a:xfrm>
            <a:off x="0" y="2743200"/>
            <a:ext cx="59436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dirty="0">
                <a:solidFill>
                  <a:schemeClr val="tx1"/>
                </a:solidFill>
                <a:latin typeface="Times New Roman" pitchFamily="18" charset="0"/>
              </a:rPr>
              <a:t>Operations &amp; Algebraic Thinking</a:t>
            </a:r>
          </a:p>
        </p:txBody>
      </p:sp>
      <p:sp>
        <p:nvSpPr>
          <p:cNvPr id="11" name="Rectangle 10"/>
          <p:cNvSpPr/>
          <p:nvPr/>
        </p:nvSpPr>
        <p:spPr>
          <a:xfrm>
            <a:off x="0" y="3352800"/>
            <a:ext cx="59436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dirty="0">
                <a:solidFill>
                  <a:schemeClr val="tx1"/>
                </a:solidFill>
                <a:latin typeface="Times New Roman" pitchFamily="18" charset="0"/>
              </a:rPr>
              <a:t>Number &amp; Operations in Base 10</a:t>
            </a:r>
          </a:p>
        </p:txBody>
      </p:sp>
      <p:sp>
        <p:nvSpPr>
          <p:cNvPr id="12" name="Rectangle 11"/>
          <p:cNvSpPr/>
          <p:nvPr/>
        </p:nvSpPr>
        <p:spPr>
          <a:xfrm>
            <a:off x="0" y="5105400"/>
            <a:ext cx="59436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dirty="0">
                <a:solidFill>
                  <a:schemeClr val="tx1"/>
                </a:solidFill>
                <a:latin typeface="Times New Roman" pitchFamily="18" charset="0"/>
              </a:rPr>
              <a:t>Measurement &amp; Data</a:t>
            </a:r>
          </a:p>
        </p:txBody>
      </p:sp>
      <p:sp>
        <p:nvSpPr>
          <p:cNvPr id="13" name="Rectangle 12"/>
          <p:cNvSpPr/>
          <p:nvPr/>
        </p:nvSpPr>
        <p:spPr>
          <a:xfrm>
            <a:off x="2057400" y="4191000"/>
            <a:ext cx="38862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dirty="0">
                <a:solidFill>
                  <a:schemeClr val="tx1"/>
                </a:solidFill>
                <a:latin typeface="Times New Roman" pitchFamily="18" charset="0"/>
              </a:rPr>
              <a:t>Number Operations – Fractions</a:t>
            </a:r>
          </a:p>
        </p:txBody>
      </p:sp>
      <p:sp>
        <p:nvSpPr>
          <p:cNvPr id="14" name="Rectangle 13"/>
          <p:cNvSpPr/>
          <p:nvPr/>
        </p:nvSpPr>
        <p:spPr>
          <a:xfrm>
            <a:off x="0" y="5943600"/>
            <a:ext cx="91440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dirty="0">
                <a:solidFill>
                  <a:schemeClr val="tx1"/>
                </a:solidFill>
                <a:latin typeface="Times New Roman" pitchFamily="18" charset="0"/>
              </a:rPr>
              <a:t>Geometry </a:t>
            </a:r>
          </a:p>
        </p:txBody>
      </p:sp>
      <p:sp>
        <p:nvSpPr>
          <p:cNvPr id="15" name="Rectangle 14"/>
          <p:cNvSpPr/>
          <p:nvPr/>
        </p:nvSpPr>
        <p:spPr>
          <a:xfrm>
            <a:off x="6172200" y="1981200"/>
            <a:ext cx="29718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en-US" sz="2000" dirty="0">
                <a:solidFill>
                  <a:schemeClr val="tx1"/>
                </a:solidFill>
                <a:latin typeface="Times New Roman" pitchFamily="18" charset="0"/>
              </a:rPr>
              <a:t>The Number System</a:t>
            </a:r>
          </a:p>
        </p:txBody>
      </p:sp>
      <p:sp>
        <p:nvSpPr>
          <p:cNvPr id="16" name="Rectangle 15"/>
          <p:cNvSpPr/>
          <p:nvPr/>
        </p:nvSpPr>
        <p:spPr>
          <a:xfrm>
            <a:off x="6172200" y="4191000"/>
            <a:ext cx="29718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en-US" sz="2000" dirty="0">
                <a:solidFill>
                  <a:schemeClr val="tx1"/>
                </a:solidFill>
                <a:latin typeface="Times New Roman" pitchFamily="18" charset="0"/>
              </a:rPr>
              <a:t>Expressions &amp; Equations</a:t>
            </a:r>
          </a:p>
        </p:txBody>
      </p:sp>
      <p:sp>
        <p:nvSpPr>
          <p:cNvPr id="17" name="Rectangle 16"/>
          <p:cNvSpPr/>
          <p:nvPr/>
        </p:nvSpPr>
        <p:spPr>
          <a:xfrm>
            <a:off x="6172200" y="2590800"/>
            <a:ext cx="1905000" cy="914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en-US" sz="2000" dirty="0">
                <a:solidFill>
                  <a:schemeClr val="tx1"/>
                </a:solidFill>
                <a:latin typeface="Times New Roman" pitchFamily="18" charset="0"/>
              </a:rPr>
              <a:t>Ratios &amp; Proportional Relationships</a:t>
            </a:r>
          </a:p>
        </p:txBody>
      </p:sp>
      <p:sp>
        <p:nvSpPr>
          <p:cNvPr id="18" name="Rectangle 17"/>
          <p:cNvSpPr/>
          <p:nvPr/>
        </p:nvSpPr>
        <p:spPr>
          <a:xfrm>
            <a:off x="6172200" y="5029200"/>
            <a:ext cx="29718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en-US" sz="2000" dirty="0">
                <a:solidFill>
                  <a:schemeClr val="tx1"/>
                </a:solidFill>
                <a:latin typeface="Times New Roman" pitchFamily="18" charset="0"/>
              </a:rPr>
              <a:t>Statistics &amp; Probability</a:t>
            </a:r>
          </a:p>
        </p:txBody>
      </p:sp>
      <p:sp>
        <p:nvSpPr>
          <p:cNvPr id="19" name="Rectangle 18"/>
          <p:cNvSpPr/>
          <p:nvPr/>
        </p:nvSpPr>
        <p:spPr>
          <a:xfrm>
            <a:off x="8153400" y="2590800"/>
            <a:ext cx="990600" cy="914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dirty="0">
                <a:solidFill>
                  <a:schemeClr val="tx1"/>
                </a:solidFill>
                <a:latin typeface="Times New Roman" pitchFamily="18" charset="0"/>
              </a:rPr>
              <a:t>Functions </a:t>
            </a:r>
          </a:p>
        </p:txBody>
      </p:sp>
      <p:sp>
        <p:nvSpPr>
          <p:cNvPr id="6" name="Slide Number Placeholder 2"/>
          <p:cNvSpPr txBox="1">
            <a:spLocks/>
          </p:cNvSpPr>
          <p:nvPr/>
        </p:nvSpPr>
        <p:spPr>
          <a:xfrm>
            <a:off x="7924800" y="6356350"/>
            <a:ext cx="762000" cy="365125"/>
          </a:xfrm>
          <a:prstGeom prst="rect">
            <a:avLst/>
          </a:prstGeom>
        </p:spPr>
        <p:txBody>
          <a:bodyPr lIns="0" tIns="0" rIns="0" bIns="0" anchor="b"/>
          <a:lstStyle/>
          <a:p>
            <a:pPr algn="r">
              <a:defRPr/>
            </a:pPr>
            <a:fld id="{FD09AC2F-F334-4111-A6EC-6677FE04A6E3}" type="slidenum">
              <a:rPr lang="en-US" sz="1200">
                <a:solidFill>
                  <a:schemeClr val="tx2">
                    <a:shade val="90000"/>
                  </a:schemeClr>
                </a:solidFill>
                <a:latin typeface="Arial" pitchFamily="34" charset="0"/>
                <a:ea typeface="Arial Unicode MS" pitchFamily="34" charset="-128"/>
                <a:cs typeface="Arial Unicode MS" pitchFamily="34" charset="-128"/>
              </a:rPr>
              <a:pPr algn="r">
                <a:defRPr/>
              </a:pPr>
              <a:t>26</a:t>
            </a:fld>
            <a:endParaRPr lang="en-US" sz="1200" dirty="0">
              <a:solidFill>
                <a:schemeClr val="tx2">
                  <a:shade val="90000"/>
                </a:schemeClr>
              </a:solidFill>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t>Conceptual Categories </a:t>
            </a:r>
            <a:endParaRPr lang="en-US" dirty="0"/>
          </a:p>
        </p:txBody>
      </p:sp>
      <p:sp>
        <p:nvSpPr>
          <p:cNvPr id="48131" name="Content Placeholder 2"/>
          <p:cNvSpPr>
            <a:spLocks noGrp="1"/>
          </p:cNvSpPr>
          <p:nvPr>
            <p:ph idx="1"/>
          </p:nvPr>
        </p:nvSpPr>
        <p:spPr/>
        <p:txBody>
          <a:bodyPr/>
          <a:lstStyle/>
          <a:p>
            <a:r>
              <a:rPr lang="en-US" sz="3600" dirty="0" smtClean="0"/>
              <a:t>Number and Quantity</a:t>
            </a:r>
          </a:p>
          <a:p>
            <a:r>
              <a:rPr lang="en-US" sz="3600" dirty="0" smtClean="0"/>
              <a:t>Algebra</a:t>
            </a:r>
          </a:p>
          <a:p>
            <a:r>
              <a:rPr lang="en-US" sz="3600" dirty="0" smtClean="0"/>
              <a:t>Functions</a:t>
            </a:r>
          </a:p>
          <a:p>
            <a:r>
              <a:rPr lang="en-US" sz="3600" dirty="0" smtClean="0"/>
              <a:t>Modeling</a:t>
            </a:r>
          </a:p>
          <a:p>
            <a:r>
              <a:rPr lang="en-US" sz="3600" dirty="0" smtClean="0"/>
              <a:t>Geometry</a:t>
            </a:r>
          </a:p>
          <a:p>
            <a:r>
              <a:rPr lang="en-US" sz="3600" dirty="0" smtClean="0"/>
              <a:t>Statistics and Probability</a:t>
            </a:r>
            <a:endParaRPr lang="en-US" sz="3600" dirty="0"/>
          </a:p>
        </p:txBody>
      </p:sp>
      <p:sp>
        <p:nvSpPr>
          <p:cNvPr id="5" name="Slide Number Placeholder 4"/>
          <p:cNvSpPr>
            <a:spLocks noGrp="1"/>
          </p:cNvSpPr>
          <p:nvPr>
            <p:ph type="sldNum" sz="quarter" idx="4"/>
          </p:nvPr>
        </p:nvSpPr>
        <p:spPr/>
        <p:txBody>
          <a:bodyPr/>
          <a:lstStyle/>
          <a:p>
            <a:fld id="{03C8DDFE-4AC8-4BC2-ABC2-B6972A821DE8}" type="slidenum">
              <a:rPr lang="en-US" smtClean="0"/>
              <a:pPr/>
              <a:t>27</a:t>
            </a:fld>
            <a:endParaRPr lang="en-US" dirty="0"/>
          </a:p>
        </p:txBody>
      </p:sp>
      <p:sp>
        <p:nvSpPr>
          <p:cNvPr id="7" name="Footer Placeholder 6"/>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p:txBody>
          <a:bodyPr>
            <a:normAutofit fontScale="90000"/>
          </a:bodyPr>
          <a:lstStyle/>
          <a:p>
            <a:pPr eaLnBrk="1" fontAlgn="auto" hangingPunct="1">
              <a:spcAft>
                <a:spcPts val="0"/>
              </a:spcAft>
              <a:defRPr/>
            </a:pPr>
            <a:r>
              <a:rPr lang="en-US" sz="4400" dirty="0" smtClean="0">
                <a:ea typeface="+mj-ea"/>
                <a:cs typeface="+mj-cs"/>
              </a:rPr>
              <a:t>Conceptual Category Overview Narrative</a:t>
            </a:r>
          </a:p>
        </p:txBody>
      </p:sp>
      <p:sp>
        <p:nvSpPr>
          <p:cNvPr id="6" name="Slide Number Placeholder 5"/>
          <p:cNvSpPr>
            <a:spLocks noGrp="1"/>
          </p:cNvSpPr>
          <p:nvPr>
            <p:ph type="sldNum" sz="quarter" idx="4"/>
          </p:nvPr>
        </p:nvSpPr>
        <p:spPr/>
        <p:txBody>
          <a:bodyPr/>
          <a:lstStyle/>
          <a:p>
            <a:fld id="{DF03E447-4D9D-4CED-AEDC-2BD767935E8F}" type="slidenum">
              <a:rPr lang="en-US" smtClean="0"/>
              <a:pPr/>
              <a:t>28</a:t>
            </a:fld>
            <a:endParaRPr lang="en-US" dirty="0"/>
          </a:p>
        </p:txBody>
      </p:sp>
      <p:sp>
        <p:nvSpPr>
          <p:cNvPr id="9" name="Footer Placeholder 8"/>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pic>
        <p:nvPicPr>
          <p:cNvPr id="19460" name="Picture 5"/>
          <p:cNvPicPr>
            <a:picLocks noChangeAspect="1" noChangeArrowheads="1"/>
          </p:cNvPicPr>
          <p:nvPr/>
        </p:nvPicPr>
        <p:blipFill>
          <a:blip r:embed="rId3" cstate="print"/>
          <a:srcRect/>
          <a:stretch>
            <a:fillRect/>
          </a:stretch>
        </p:blipFill>
        <p:spPr bwMode="auto">
          <a:xfrm>
            <a:off x="457200" y="2133600"/>
            <a:ext cx="7010400" cy="3576638"/>
          </a:xfrm>
          <a:prstGeom prst="rect">
            <a:avLst/>
          </a:prstGeom>
          <a:noFill/>
          <a:ln w="9525">
            <a:noFill/>
            <a:miter lim="800000"/>
            <a:headEnd/>
            <a:tailEnd/>
          </a:ln>
        </p:spPr>
      </p:pic>
      <p:sp>
        <p:nvSpPr>
          <p:cNvPr id="8" name="TextBox 7"/>
          <p:cNvSpPr txBox="1">
            <a:spLocks noChangeArrowheads="1"/>
          </p:cNvSpPr>
          <p:nvPr/>
        </p:nvSpPr>
        <p:spPr bwMode="auto">
          <a:xfrm>
            <a:off x="6248400" y="2251770"/>
            <a:ext cx="2590800" cy="3539430"/>
          </a:xfrm>
          <a:prstGeom prst="rect">
            <a:avLst/>
          </a:prstGeom>
          <a:solidFill>
            <a:schemeClr val="bg2"/>
          </a:solidFill>
          <a:ln w="9525">
            <a:noFill/>
            <a:miter lim="800000"/>
            <a:headEnd/>
            <a:tailEnd/>
          </a:ln>
        </p:spPr>
        <p:txBody>
          <a:bodyPr>
            <a:prstTxWarp prst="textNoShape">
              <a:avLst/>
            </a:prstTxWarp>
            <a:spAutoFit/>
          </a:bodyPr>
          <a:lstStyle/>
          <a:p>
            <a:r>
              <a:rPr lang="en-US" sz="2800" i="1" dirty="0">
                <a:latin typeface="Arial" pitchFamily="34" charset="0"/>
                <a:ea typeface="Arial Unicode MS" pitchFamily="34" charset="-128"/>
                <a:cs typeface="Arial" pitchFamily="34" charset="0"/>
              </a:rPr>
              <a:t>Open your </a:t>
            </a:r>
            <a:r>
              <a:rPr lang="en-US" sz="2800" i="1" dirty="0" smtClean="0">
                <a:latin typeface="Arial" pitchFamily="34" charset="0"/>
                <a:ea typeface="Arial Unicode MS" pitchFamily="34" charset="-128"/>
                <a:cs typeface="Arial" pitchFamily="34" charset="0"/>
              </a:rPr>
              <a:t>Iowa Core Mathematics </a:t>
            </a:r>
            <a:r>
              <a:rPr lang="en-US" sz="2800" i="1" dirty="0">
                <a:latin typeface="Arial" pitchFamily="34" charset="0"/>
                <a:ea typeface="Arial Unicode MS" pitchFamily="34" charset="-128"/>
                <a:cs typeface="Arial" pitchFamily="34" charset="0"/>
              </a:rPr>
              <a:t>Standards Documents – turn to “Algebra” – page 63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401054"/>
            <a:ext cx="8305800" cy="1143000"/>
          </a:xfrm>
        </p:spPr>
        <p:txBody>
          <a:bodyPr>
            <a:normAutofit fontScale="90000"/>
          </a:bodyPr>
          <a:lstStyle/>
          <a:p>
            <a:r>
              <a:rPr lang="en-US" dirty="0" smtClean="0"/>
              <a:t>Conceptual Category Overview</a:t>
            </a:r>
            <a:endParaRPr lang="en-US" dirty="0"/>
          </a:p>
        </p:txBody>
      </p:sp>
      <p:sp>
        <p:nvSpPr>
          <p:cNvPr id="5" name="Slide Number Placeholder 4"/>
          <p:cNvSpPr>
            <a:spLocks noGrp="1"/>
          </p:cNvSpPr>
          <p:nvPr>
            <p:ph type="sldNum" sz="quarter" idx="12"/>
          </p:nvPr>
        </p:nvSpPr>
        <p:spPr/>
        <p:txBody>
          <a:bodyPr/>
          <a:lstStyle/>
          <a:p>
            <a:fld id="{DF03E447-4D9D-4CED-AEDC-2BD767935E8F}" type="slidenum">
              <a:rPr lang="en-US" smtClean="0"/>
              <a:pPr/>
              <a:t>29</a:t>
            </a:fld>
            <a:endParaRPr lang="en-US" dirty="0"/>
          </a:p>
        </p:txBody>
      </p:sp>
      <p:sp>
        <p:nvSpPr>
          <p:cNvPr id="7" name="Footer Placeholder 6"/>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pic>
        <p:nvPicPr>
          <p:cNvPr id="52229" name="Picture 2" descr="C:\Users\USER\Documents\CESA7\Algebra overview.JPG"/>
          <p:cNvPicPr>
            <a:picLocks noChangeAspect="1" noChangeArrowheads="1"/>
          </p:cNvPicPr>
          <p:nvPr/>
        </p:nvPicPr>
        <p:blipFill>
          <a:blip r:embed="rId3" cstate="print"/>
          <a:srcRect/>
          <a:stretch>
            <a:fillRect/>
          </a:stretch>
        </p:blipFill>
        <p:spPr bwMode="auto">
          <a:xfrm>
            <a:off x="533400" y="1600200"/>
            <a:ext cx="7467600" cy="46751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Welcome!</a:t>
            </a:r>
            <a:endParaRPr lang="en-US" dirty="0"/>
          </a:p>
        </p:txBody>
      </p:sp>
      <p:sp>
        <p:nvSpPr>
          <p:cNvPr id="8" name="Content Placeholder 7"/>
          <p:cNvSpPr>
            <a:spLocks noGrp="1"/>
          </p:cNvSpPr>
          <p:nvPr>
            <p:ph type="subTitle" idx="1"/>
          </p:nvPr>
        </p:nvSpPr>
        <p:spPr/>
        <p:txBody>
          <a:bodyPr/>
          <a:lstStyle/>
          <a:p>
            <a:r>
              <a:rPr lang="en-US" i="1" dirty="0" smtClean="0"/>
              <a:t>A few logistics…</a:t>
            </a:r>
            <a:endParaRPr lang="en-US" i="1" dirty="0"/>
          </a:p>
        </p:txBody>
      </p:sp>
      <p:sp>
        <p:nvSpPr>
          <p:cNvPr id="5" name="Slide Number Placeholder 4"/>
          <p:cNvSpPr>
            <a:spLocks noGrp="1"/>
          </p:cNvSpPr>
          <p:nvPr>
            <p:ph type="sldNum" sz="quarter" idx="12"/>
          </p:nvPr>
        </p:nvSpPr>
        <p:spPr/>
        <p:txBody>
          <a:bodyPr/>
          <a:lstStyle/>
          <a:p>
            <a:fld id="{03C8DDFE-4AC8-4BC2-ABC2-B6972A821DE8}" type="slidenum">
              <a:rPr lang="en-US" smtClean="0"/>
              <a:pPr/>
              <a:t>3</a:t>
            </a:fld>
            <a:endParaRPr lang="en-US" dirty="0"/>
          </a:p>
        </p:txBody>
      </p:sp>
      <p:sp>
        <p:nvSpPr>
          <p:cNvPr id="6" name="Footer Placeholder 5"/>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5"/>
          <p:cNvSpPr>
            <a:spLocks noGrp="1" noChangeArrowheads="1"/>
          </p:cNvSpPr>
          <p:nvPr>
            <p:ph type="title"/>
          </p:nvPr>
        </p:nvSpPr>
        <p:spPr/>
        <p:txBody>
          <a:bodyPr/>
          <a:lstStyle/>
          <a:p>
            <a:r>
              <a:rPr lang="en-US" dirty="0" smtClean="0"/>
              <a:t>Structure of the Standards</a:t>
            </a:r>
          </a:p>
        </p:txBody>
      </p:sp>
      <p:sp>
        <p:nvSpPr>
          <p:cNvPr id="11" name="Content Placeholder 10"/>
          <p:cNvSpPr>
            <a:spLocks noGrp="1"/>
          </p:cNvSpPr>
          <p:nvPr>
            <p:ph idx="1"/>
          </p:nvPr>
        </p:nvSpPr>
        <p:spPr/>
        <p:txBody>
          <a:bodyPr/>
          <a:lstStyle/>
          <a:p>
            <a:r>
              <a:rPr lang="en-US" sz="3600" i="1" dirty="0" smtClean="0">
                <a:solidFill>
                  <a:srgbClr val="993300"/>
                </a:solidFill>
              </a:rPr>
              <a:t>Content standards </a:t>
            </a:r>
            <a:r>
              <a:rPr lang="en-US" sz="3600" dirty="0" smtClean="0"/>
              <a:t>define what students should understand and be able to do.</a:t>
            </a:r>
          </a:p>
          <a:p>
            <a:r>
              <a:rPr lang="en-US" sz="3600" i="1" dirty="0" smtClean="0">
                <a:solidFill>
                  <a:srgbClr val="993300"/>
                </a:solidFill>
              </a:rPr>
              <a:t>Clusters</a:t>
            </a:r>
            <a:r>
              <a:rPr lang="en-US" sz="3600" dirty="0" smtClean="0"/>
              <a:t> are groups of related standards.</a:t>
            </a:r>
          </a:p>
          <a:p>
            <a:r>
              <a:rPr lang="en-US" sz="3600" i="1" dirty="0" smtClean="0">
                <a:solidFill>
                  <a:srgbClr val="993300"/>
                </a:solidFill>
              </a:rPr>
              <a:t>Domains</a:t>
            </a:r>
            <a:r>
              <a:rPr lang="en-US" sz="3600" dirty="0" smtClean="0"/>
              <a:t> are larger groups of related standards. </a:t>
            </a:r>
          </a:p>
        </p:txBody>
      </p:sp>
      <p:sp>
        <p:nvSpPr>
          <p:cNvPr id="5" name="Slide Number Placeholder 4"/>
          <p:cNvSpPr>
            <a:spLocks noGrp="1"/>
          </p:cNvSpPr>
          <p:nvPr>
            <p:ph type="sldNum" sz="quarter" idx="4"/>
          </p:nvPr>
        </p:nvSpPr>
        <p:spPr/>
        <p:txBody>
          <a:bodyPr/>
          <a:lstStyle/>
          <a:p>
            <a:fld id="{DF03E447-4D9D-4CED-AEDC-2BD767935E8F}" type="slidenum">
              <a:rPr lang="en-US" smtClean="0"/>
              <a:pPr/>
              <a:t>30</a:t>
            </a:fld>
            <a:endParaRPr lang="en-US" dirty="0"/>
          </a:p>
        </p:txBody>
      </p:sp>
      <p:sp>
        <p:nvSpPr>
          <p:cNvPr id="7" name="Footer Placeholder 6"/>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extLst>
      <p:ext uri="{BB962C8B-B14F-4D97-AF65-F5344CB8AC3E}">
        <p14:creationId xmlns="" xmlns:p14="http://schemas.microsoft.com/office/powerpoint/2010/main" xmlns:mv="urn:schemas-microsoft-com:mac:vml" xmlns:mc="http://schemas.openxmlformats.org/markup-compatibility/2006" val="4239651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27"/>
          <p:cNvSpPr>
            <a:spLocks noGrp="1"/>
          </p:cNvSpPr>
          <p:nvPr>
            <p:ph type="sldNum" sz="quarter" idx="12"/>
          </p:nvPr>
        </p:nvSpPr>
        <p:spPr/>
        <p:txBody>
          <a:bodyPr/>
          <a:lstStyle/>
          <a:p>
            <a:fld id="{DF03E447-4D9D-4CED-AEDC-2BD767935E8F}" type="slidenum">
              <a:rPr lang="en-US" smtClean="0"/>
              <a:pPr/>
              <a:t>31</a:t>
            </a:fld>
            <a:endParaRPr lang="en-US" dirty="0"/>
          </a:p>
        </p:txBody>
      </p:sp>
      <p:sp>
        <p:nvSpPr>
          <p:cNvPr id="30" name="Footer Placeholder 29"/>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
        <p:nvSpPr>
          <p:cNvPr id="6" name="Flowchart: Alternate Process 15"/>
          <p:cNvSpPr/>
          <p:nvPr/>
        </p:nvSpPr>
        <p:spPr>
          <a:xfrm>
            <a:off x="1565948" y="533400"/>
            <a:ext cx="5596852" cy="228600"/>
          </a:xfrm>
          <a:prstGeom prst="flowChartAlternateProcess">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Times New Roman" pitchFamily="18" charset="0"/>
            </a:endParaRPr>
          </a:p>
        </p:txBody>
      </p:sp>
      <p:cxnSp>
        <p:nvCxnSpPr>
          <p:cNvPr id="7" name="Straight Arrow Connector 6"/>
          <p:cNvCxnSpPr/>
          <p:nvPr/>
        </p:nvCxnSpPr>
        <p:spPr>
          <a:xfrm flipV="1">
            <a:off x="1219200" y="609600"/>
            <a:ext cx="304800" cy="35523"/>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178488" y="438090"/>
            <a:ext cx="1211263" cy="400110"/>
          </a:xfrm>
          <a:prstGeom prst="rect">
            <a:avLst/>
          </a:prstGeom>
          <a:noFill/>
          <a:ln w="9525">
            <a:noFill/>
            <a:miter lim="800000"/>
            <a:headEnd/>
            <a:tailEnd/>
          </a:ln>
        </p:spPr>
        <p:txBody>
          <a:bodyPr>
            <a:spAutoFit/>
          </a:bodyPr>
          <a:lstStyle/>
          <a:p>
            <a:r>
              <a:rPr lang="en-US" sz="2000" dirty="0">
                <a:solidFill>
                  <a:srgbClr val="CC0000"/>
                </a:solidFill>
                <a:latin typeface="Arial" pitchFamily="34" charset="0"/>
                <a:ea typeface="Arial Unicode MS" pitchFamily="34" charset="-128"/>
                <a:cs typeface="Arial" pitchFamily="34" charset="0"/>
              </a:rPr>
              <a:t>Domain</a:t>
            </a:r>
          </a:p>
        </p:txBody>
      </p:sp>
      <p:sp>
        <p:nvSpPr>
          <p:cNvPr id="11" name="Right Bracket 10"/>
          <p:cNvSpPr/>
          <p:nvPr/>
        </p:nvSpPr>
        <p:spPr>
          <a:xfrm>
            <a:off x="7010400" y="838200"/>
            <a:ext cx="304800" cy="1219200"/>
          </a:xfrm>
          <a:prstGeom prst="rightBracket">
            <a:avLst/>
          </a:prstGeom>
          <a:ln w="38100">
            <a:solidFill>
              <a:srgbClr val="CC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latin typeface="Times New Roman" pitchFamily="18" charset="0"/>
            </a:endParaRPr>
          </a:p>
        </p:txBody>
      </p:sp>
      <p:sp>
        <p:nvSpPr>
          <p:cNvPr id="12" name="TextBox 11"/>
          <p:cNvSpPr txBox="1">
            <a:spLocks noChangeArrowheads="1"/>
          </p:cNvSpPr>
          <p:nvPr/>
        </p:nvSpPr>
        <p:spPr bwMode="auto">
          <a:xfrm>
            <a:off x="7315200" y="1219200"/>
            <a:ext cx="1211263" cy="400110"/>
          </a:xfrm>
          <a:prstGeom prst="rect">
            <a:avLst/>
          </a:prstGeom>
          <a:noFill/>
          <a:ln w="9525">
            <a:noFill/>
            <a:miter lim="800000"/>
            <a:headEnd/>
            <a:tailEnd/>
          </a:ln>
        </p:spPr>
        <p:txBody>
          <a:bodyPr>
            <a:spAutoFit/>
          </a:bodyPr>
          <a:lstStyle/>
          <a:p>
            <a:r>
              <a:rPr lang="en-US" sz="2000" dirty="0">
                <a:solidFill>
                  <a:srgbClr val="CC0000"/>
                </a:solidFill>
                <a:latin typeface="Arial" pitchFamily="34" charset="0"/>
                <a:ea typeface="Arial Unicode MS" pitchFamily="34" charset="-128"/>
                <a:cs typeface="Arial" pitchFamily="34" charset="0"/>
              </a:rPr>
              <a:t>Cluster</a:t>
            </a:r>
          </a:p>
        </p:txBody>
      </p:sp>
      <p:sp>
        <p:nvSpPr>
          <p:cNvPr id="13" name="Right Bracket 12"/>
          <p:cNvSpPr/>
          <p:nvPr/>
        </p:nvSpPr>
        <p:spPr>
          <a:xfrm>
            <a:off x="7010400" y="2209800"/>
            <a:ext cx="304800" cy="1066800"/>
          </a:xfrm>
          <a:prstGeom prst="rightBracket">
            <a:avLst/>
          </a:prstGeom>
          <a:ln w="38100">
            <a:solidFill>
              <a:srgbClr val="CC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latin typeface="Times New Roman" pitchFamily="18" charset="0"/>
            </a:endParaRPr>
          </a:p>
        </p:txBody>
      </p:sp>
      <p:sp>
        <p:nvSpPr>
          <p:cNvPr id="14" name="Right Bracket 13"/>
          <p:cNvSpPr/>
          <p:nvPr/>
        </p:nvSpPr>
        <p:spPr>
          <a:xfrm>
            <a:off x="7010400" y="3429000"/>
            <a:ext cx="304800" cy="1143000"/>
          </a:xfrm>
          <a:prstGeom prst="rightBracket">
            <a:avLst/>
          </a:prstGeom>
          <a:ln w="38100">
            <a:solidFill>
              <a:srgbClr val="CC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latin typeface="Times New Roman" pitchFamily="18" charset="0"/>
            </a:endParaRPr>
          </a:p>
        </p:txBody>
      </p:sp>
      <p:sp>
        <p:nvSpPr>
          <p:cNvPr id="15" name="Right Bracket 14"/>
          <p:cNvSpPr/>
          <p:nvPr/>
        </p:nvSpPr>
        <p:spPr>
          <a:xfrm>
            <a:off x="7010400" y="4724400"/>
            <a:ext cx="304800" cy="1524000"/>
          </a:xfrm>
          <a:prstGeom prst="rightBracket">
            <a:avLst/>
          </a:prstGeom>
          <a:ln w="38100">
            <a:solidFill>
              <a:srgbClr val="CC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latin typeface="Times New Roman" pitchFamily="18" charset="0"/>
            </a:endParaRPr>
          </a:p>
        </p:txBody>
      </p:sp>
      <p:sp>
        <p:nvSpPr>
          <p:cNvPr id="16" name="TextBox 15"/>
          <p:cNvSpPr txBox="1">
            <a:spLocks noChangeArrowheads="1"/>
          </p:cNvSpPr>
          <p:nvPr/>
        </p:nvSpPr>
        <p:spPr bwMode="auto">
          <a:xfrm>
            <a:off x="7315200" y="2495490"/>
            <a:ext cx="1211263" cy="400110"/>
          </a:xfrm>
          <a:prstGeom prst="rect">
            <a:avLst/>
          </a:prstGeom>
          <a:noFill/>
          <a:ln w="9525">
            <a:noFill/>
            <a:miter lim="800000"/>
            <a:headEnd/>
            <a:tailEnd/>
          </a:ln>
        </p:spPr>
        <p:txBody>
          <a:bodyPr>
            <a:spAutoFit/>
          </a:bodyPr>
          <a:lstStyle/>
          <a:p>
            <a:r>
              <a:rPr lang="en-US" sz="2000" dirty="0" smtClean="0">
                <a:solidFill>
                  <a:srgbClr val="CC0000"/>
                </a:solidFill>
                <a:latin typeface="Arial" pitchFamily="34" charset="0"/>
                <a:ea typeface="Arial Unicode MS" pitchFamily="34" charset="-128"/>
                <a:cs typeface="Arial" pitchFamily="34" charset="0"/>
              </a:rPr>
              <a:t>Cluster</a:t>
            </a:r>
            <a:r>
              <a:rPr lang="en-US" sz="2000" dirty="0" smtClean="0">
                <a:solidFill>
                  <a:srgbClr val="CC0000"/>
                </a:solidFill>
                <a:latin typeface="Times New Roman" pitchFamily="18" charset="0"/>
                <a:ea typeface="Arial Unicode MS" pitchFamily="34" charset="-128"/>
                <a:cs typeface="Arial Unicode MS" pitchFamily="34" charset="-128"/>
              </a:rPr>
              <a:t> </a:t>
            </a:r>
            <a:endParaRPr lang="en-US" sz="2000" dirty="0">
              <a:solidFill>
                <a:srgbClr val="CC0000"/>
              </a:solidFill>
              <a:latin typeface="Times New Roman" pitchFamily="18" charset="0"/>
              <a:ea typeface="Arial Unicode MS" pitchFamily="34" charset="-128"/>
              <a:cs typeface="Arial Unicode MS" pitchFamily="34" charset="-128"/>
            </a:endParaRPr>
          </a:p>
        </p:txBody>
      </p:sp>
      <p:sp>
        <p:nvSpPr>
          <p:cNvPr id="17" name="TextBox 16"/>
          <p:cNvSpPr txBox="1">
            <a:spLocks noChangeArrowheads="1"/>
          </p:cNvSpPr>
          <p:nvPr/>
        </p:nvSpPr>
        <p:spPr bwMode="auto">
          <a:xfrm>
            <a:off x="7315200" y="3810000"/>
            <a:ext cx="1211263" cy="400110"/>
          </a:xfrm>
          <a:prstGeom prst="rect">
            <a:avLst/>
          </a:prstGeom>
          <a:noFill/>
          <a:ln w="9525">
            <a:noFill/>
            <a:miter lim="800000"/>
            <a:headEnd/>
            <a:tailEnd/>
          </a:ln>
        </p:spPr>
        <p:txBody>
          <a:bodyPr>
            <a:spAutoFit/>
          </a:bodyPr>
          <a:lstStyle/>
          <a:p>
            <a:r>
              <a:rPr lang="en-US" sz="2000" dirty="0">
                <a:solidFill>
                  <a:srgbClr val="CC0000"/>
                </a:solidFill>
                <a:latin typeface="Arial" pitchFamily="34" charset="0"/>
                <a:ea typeface="Arial Unicode MS" pitchFamily="34" charset="-128"/>
                <a:cs typeface="Arial" pitchFamily="34" charset="0"/>
              </a:rPr>
              <a:t>Cluster</a:t>
            </a:r>
          </a:p>
        </p:txBody>
      </p:sp>
      <p:sp>
        <p:nvSpPr>
          <p:cNvPr id="18" name="TextBox 17"/>
          <p:cNvSpPr txBox="1">
            <a:spLocks noChangeArrowheads="1"/>
          </p:cNvSpPr>
          <p:nvPr/>
        </p:nvSpPr>
        <p:spPr bwMode="auto">
          <a:xfrm>
            <a:off x="7315200" y="5314890"/>
            <a:ext cx="1211263" cy="400110"/>
          </a:xfrm>
          <a:prstGeom prst="rect">
            <a:avLst/>
          </a:prstGeom>
          <a:noFill/>
          <a:ln w="9525">
            <a:noFill/>
            <a:miter lim="800000"/>
            <a:headEnd/>
            <a:tailEnd/>
          </a:ln>
        </p:spPr>
        <p:txBody>
          <a:bodyPr>
            <a:spAutoFit/>
          </a:bodyPr>
          <a:lstStyle/>
          <a:p>
            <a:r>
              <a:rPr lang="en-US" sz="2000" dirty="0">
                <a:solidFill>
                  <a:srgbClr val="CC0000"/>
                </a:solidFill>
                <a:latin typeface="Arial" pitchFamily="34" charset="0"/>
                <a:ea typeface="Arial Unicode MS" pitchFamily="34" charset="-128"/>
                <a:cs typeface="Arial" pitchFamily="34" charset="0"/>
              </a:rPr>
              <a:t>Cluster</a:t>
            </a:r>
          </a:p>
        </p:txBody>
      </p:sp>
      <p:sp>
        <p:nvSpPr>
          <p:cNvPr id="19" name="TextBox 18"/>
          <p:cNvSpPr txBox="1">
            <a:spLocks noChangeArrowheads="1"/>
          </p:cNvSpPr>
          <p:nvPr/>
        </p:nvSpPr>
        <p:spPr bwMode="auto">
          <a:xfrm>
            <a:off x="134037" y="3105090"/>
            <a:ext cx="1447800" cy="400110"/>
          </a:xfrm>
          <a:prstGeom prst="rect">
            <a:avLst/>
          </a:prstGeom>
          <a:noFill/>
          <a:ln w="9525">
            <a:noFill/>
            <a:miter lim="800000"/>
            <a:headEnd/>
            <a:tailEnd/>
          </a:ln>
        </p:spPr>
        <p:txBody>
          <a:bodyPr>
            <a:spAutoFit/>
          </a:bodyPr>
          <a:lstStyle/>
          <a:p>
            <a:r>
              <a:rPr lang="en-US" sz="2000" dirty="0">
                <a:solidFill>
                  <a:srgbClr val="CC0000"/>
                </a:solidFill>
                <a:latin typeface="Arial" pitchFamily="34" charset="0"/>
                <a:ea typeface="Arial Unicode MS" pitchFamily="34" charset="-128"/>
                <a:cs typeface="Arial" pitchFamily="34" charset="0"/>
              </a:rPr>
              <a:t>Standards</a:t>
            </a:r>
          </a:p>
        </p:txBody>
      </p:sp>
      <p:cxnSp>
        <p:nvCxnSpPr>
          <p:cNvPr id="20" name="Straight Arrow Connector 19"/>
          <p:cNvCxnSpPr/>
          <p:nvPr/>
        </p:nvCxnSpPr>
        <p:spPr>
          <a:xfrm flipV="1">
            <a:off x="1143000" y="1066800"/>
            <a:ext cx="1066800" cy="1974850"/>
          </a:xfrm>
          <a:prstGeom prst="straightConnector1">
            <a:avLst/>
          </a:prstGeom>
          <a:ln w="9525" cmpd="sng">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143000" y="1377950"/>
            <a:ext cx="1066800" cy="1670050"/>
          </a:xfrm>
          <a:prstGeom prst="straightConnector1">
            <a:avLst/>
          </a:prstGeom>
          <a:ln w="9525" cmpd="sng">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143000" y="1911350"/>
            <a:ext cx="1066800" cy="1136650"/>
          </a:xfrm>
          <a:prstGeom prst="straightConnector1">
            <a:avLst/>
          </a:prstGeom>
          <a:ln w="9525" cmpd="sng">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143000" y="1676400"/>
            <a:ext cx="1066800" cy="1371600"/>
          </a:xfrm>
          <a:prstGeom prst="straightConnector1">
            <a:avLst/>
          </a:prstGeom>
          <a:ln w="9525" cmpd="sng">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371600" y="2514600"/>
            <a:ext cx="838200" cy="685800"/>
          </a:xfrm>
          <a:prstGeom prst="straightConnector1">
            <a:avLst/>
          </a:prstGeom>
          <a:ln w="9525" cmpd="sng">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1371600" y="2895600"/>
            <a:ext cx="838200" cy="304800"/>
          </a:xfrm>
          <a:prstGeom prst="straightConnector1">
            <a:avLst/>
          </a:prstGeom>
          <a:ln w="9525" cmpd="sng">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371600" y="3505200"/>
            <a:ext cx="838200" cy="152400"/>
          </a:xfrm>
          <a:prstGeom prst="straightConnector1">
            <a:avLst/>
          </a:prstGeom>
          <a:ln w="9525" cmpd="sng">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371600" y="3505200"/>
            <a:ext cx="838200" cy="381000"/>
          </a:xfrm>
          <a:prstGeom prst="straightConnector1">
            <a:avLst/>
          </a:prstGeom>
          <a:ln w="9525" cmpd="sng">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371600" y="3505200"/>
            <a:ext cx="838200" cy="685800"/>
          </a:xfrm>
          <a:prstGeom prst="straightConnector1">
            <a:avLst/>
          </a:prstGeom>
          <a:ln w="9525" cmpd="sng">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143000" y="3581400"/>
            <a:ext cx="1066800" cy="1371600"/>
          </a:xfrm>
          <a:prstGeom prst="straightConnector1">
            <a:avLst/>
          </a:prstGeom>
          <a:ln w="9525" cmpd="sng">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143000" y="3581400"/>
            <a:ext cx="1066800" cy="1905000"/>
          </a:xfrm>
          <a:prstGeom prst="straightConnector1">
            <a:avLst/>
          </a:prstGeom>
          <a:ln w="9525" cmpd="sng">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143000" y="3581400"/>
            <a:ext cx="1066800" cy="2209800"/>
          </a:xfrm>
          <a:prstGeom prst="straightConnector1">
            <a:avLst/>
          </a:prstGeom>
          <a:ln w="9525" cmpd="sng">
            <a:solidFill>
              <a:srgbClr val="CC0000"/>
            </a:solidFill>
            <a:tailEnd type="arrow"/>
          </a:ln>
        </p:spPr>
        <p:style>
          <a:lnRef idx="1">
            <a:schemeClr val="accent1"/>
          </a:lnRef>
          <a:fillRef idx="0">
            <a:schemeClr val="accent1"/>
          </a:fillRef>
          <a:effectRef idx="0">
            <a:schemeClr val="accent1"/>
          </a:effectRef>
          <a:fontRef idx="minor">
            <a:schemeClr val="tx1"/>
          </a:fontRef>
        </p:style>
      </p:cxnSp>
      <p:pic>
        <p:nvPicPr>
          <p:cNvPr id="56325" name="Picture 5"/>
          <p:cNvPicPr>
            <a:picLocks noChangeAspect="1" noChangeArrowheads="1"/>
          </p:cNvPicPr>
          <p:nvPr/>
        </p:nvPicPr>
        <p:blipFill>
          <a:blip r:embed="rId3" cstate="print"/>
          <a:srcRect/>
          <a:stretch>
            <a:fillRect/>
          </a:stretch>
        </p:blipFill>
        <p:spPr bwMode="auto">
          <a:xfrm>
            <a:off x="1943100" y="590550"/>
            <a:ext cx="5395544" cy="5943600"/>
          </a:xfrm>
          <a:prstGeom prst="rect">
            <a:avLst/>
          </a:prstGeom>
          <a:noFill/>
          <a:ln w="9525">
            <a:noFill/>
            <a:miter lim="800000"/>
            <a:headEnd/>
            <a:tailEnd/>
          </a:ln>
          <a:effectLst/>
        </p:spPr>
      </p:pic>
    </p:spTree>
    <p:extLst>
      <p:ext uri="{BB962C8B-B14F-4D97-AF65-F5344CB8AC3E}">
        <p14:creationId xmlns="" xmlns:p14="http://schemas.microsoft.com/office/powerpoint/2010/main" xmlns:mv="urn:schemas-microsoft-com:mac:vml" xmlns:mc="http://schemas.openxmlformats.org/markup-compatibility/2006" val="311092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ppt_w</p:attrName>
                                        </p:attrNameLst>
                                      </p:cBhvr>
                                      <p:tavLst>
                                        <p:tav tm="0">
                                          <p:val>
                                            <p:fltVal val="0"/>
                                          </p:val>
                                        </p:tav>
                                        <p:tav tm="100000">
                                          <p:val>
                                            <p:strVal val="#ppt_w"/>
                                          </p:val>
                                        </p:tav>
                                      </p:tavLst>
                                    </p:anim>
                                    <p:anim calcmode="lin" valueType="num">
                                      <p:cBhvr>
                                        <p:cTn id="68" dur="500" fill="hold"/>
                                        <p:tgtEl>
                                          <p:spTgt spid="26"/>
                                        </p:tgtEl>
                                        <p:attrNameLst>
                                          <p:attrName>ppt_h</p:attrName>
                                        </p:attrNameLst>
                                      </p:cBhvr>
                                      <p:tavLst>
                                        <p:tav tm="0">
                                          <p:val>
                                            <p:fltVal val="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p:cTn id="75" dur="500" fill="hold"/>
                                        <p:tgtEl>
                                          <p:spTgt spid="34"/>
                                        </p:tgtEl>
                                        <p:attrNameLst>
                                          <p:attrName>ppt_w</p:attrName>
                                        </p:attrNameLst>
                                      </p:cBhvr>
                                      <p:tavLst>
                                        <p:tav tm="0">
                                          <p:val>
                                            <p:fltVal val="0"/>
                                          </p:val>
                                        </p:tav>
                                        <p:tav tm="100000">
                                          <p:val>
                                            <p:strVal val="#ppt_w"/>
                                          </p:val>
                                        </p:tav>
                                      </p:tavLst>
                                    </p:anim>
                                    <p:anim calcmode="lin" valueType="num">
                                      <p:cBhvr>
                                        <p:cTn id="76" dur="500" fill="hold"/>
                                        <p:tgtEl>
                                          <p:spTgt spid="34"/>
                                        </p:tgtEl>
                                        <p:attrNameLst>
                                          <p:attrName>ppt_h</p:attrName>
                                        </p:attrNameLst>
                                      </p:cBhvr>
                                      <p:tavLst>
                                        <p:tav tm="0">
                                          <p:val>
                                            <p:fltVal val="0"/>
                                          </p:val>
                                        </p:tav>
                                        <p:tav tm="100000">
                                          <p:val>
                                            <p:strVal val="#ppt_h"/>
                                          </p:val>
                                        </p:tav>
                                      </p:tavLst>
                                    </p:anim>
                                  </p:childTnLst>
                                </p:cTn>
                              </p:par>
                              <p:par>
                                <p:cTn id="77" presetID="23" presetClass="entr" presetSubtype="16"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childTnLst>
                                </p:cTn>
                              </p:par>
                              <p:par>
                                <p:cTn id="81" presetID="23" presetClass="entr" presetSubtype="16"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p:cTn id="83" dur="500" fill="hold"/>
                                        <p:tgtEl>
                                          <p:spTgt spid="39"/>
                                        </p:tgtEl>
                                        <p:attrNameLst>
                                          <p:attrName>ppt_w</p:attrName>
                                        </p:attrNameLst>
                                      </p:cBhvr>
                                      <p:tavLst>
                                        <p:tav tm="0">
                                          <p:val>
                                            <p:fltVal val="0"/>
                                          </p:val>
                                        </p:tav>
                                        <p:tav tm="100000">
                                          <p:val>
                                            <p:strVal val="#ppt_w"/>
                                          </p:val>
                                        </p:tav>
                                      </p:tavLst>
                                    </p:anim>
                                    <p:anim calcmode="lin" valueType="num">
                                      <p:cBhvr>
                                        <p:cTn id="84" dur="500" fill="hold"/>
                                        <p:tgtEl>
                                          <p:spTgt spid="39"/>
                                        </p:tgtEl>
                                        <p:attrNameLst>
                                          <p:attrName>ppt_h</p:attrName>
                                        </p:attrNameLst>
                                      </p:cBhvr>
                                      <p:tavLst>
                                        <p:tav tm="0">
                                          <p:val>
                                            <p:fltVal val="0"/>
                                          </p:val>
                                        </p:tav>
                                        <p:tav tm="100000">
                                          <p:val>
                                            <p:strVal val="#ppt_h"/>
                                          </p:val>
                                        </p:tav>
                                      </p:tavLst>
                                    </p:anim>
                                  </p:childTnLst>
                                </p:cTn>
                              </p:par>
                              <p:par>
                                <p:cTn id="85" presetID="23" presetClass="entr" presetSubtype="16" fill="hold" nodeType="with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p:cTn id="87" dur="500" fill="hold"/>
                                        <p:tgtEl>
                                          <p:spTgt spid="41"/>
                                        </p:tgtEl>
                                        <p:attrNameLst>
                                          <p:attrName>ppt_w</p:attrName>
                                        </p:attrNameLst>
                                      </p:cBhvr>
                                      <p:tavLst>
                                        <p:tav tm="0">
                                          <p:val>
                                            <p:fltVal val="0"/>
                                          </p:val>
                                        </p:tav>
                                        <p:tav tm="100000">
                                          <p:val>
                                            <p:strVal val="#ppt_w"/>
                                          </p:val>
                                        </p:tav>
                                      </p:tavLst>
                                    </p:anim>
                                    <p:anim calcmode="lin" valueType="num">
                                      <p:cBhvr>
                                        <p:cTn id="88" dur="500" fill="hold"/>
                                        <p:tgtEl>
                                          <p:spTgt spid="41"/>
                                        </p:tgtEl>
                                        <p:attrNameLst>
                                          <p:attrName>ppt_h</p:attrName>
                                        </p:attrNameLst>
                                      </p:cBhvr>
                                      <p:tavLst>
                                        <p:tav tm="0">
                                          <p:val>
                                            <p:fltVal val="0"/>
                                          </p:val>
                                        </p:tav>
                                        <p:tav tm="100000">
                                          <p:val>
                                            <p:strVal val="#ppt_h"/>
                                          </p:val>
                                        </p:tav>
                                      </p:tavLst>
                                    </p:anim>
                                  </p:childTnLst>
                                </p:cTn>
                              </p:par>
                              <p:par>
                                <p:cTn id="89" presetID="23" presetClass="entr" presetSubtype="16" fill="hold" nodeType="with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childTnLst>
                                </p:cTn>
                              </p:par>
                              <p:par>
                                <p:cTn id="93" presetID="23" presetClass="entr" presetSubtype="16" fill="hold" nodeType="withEffect">
                                  <p:stCondLst>
                                    <p:cond delay="0"/>
                                  </p:stCondLst>
                                  <p:childTnLst>
                                    <p:set>
                                      <p:cBhvr>
                                        <p:cTn id="94" dur="1" fill="hold">
                                          <p:stCondLst>
                                            <p:cond delay="0"/>
                                          </p:stCondLst>
                                        </p:cTn>
                                        <p:tgtEl>
                                          <p:spTgt spid="45"/>
                                        </p:tgtEl>
                                        <p:attrNameLst>
                                          <p:attrName>style.visibility</p:attrName>
                                        </p:attrNameLst>
                                      </p:cBhvr>
                                      <p:to>
                                        <p:strVal val="visible"/>
                                      </p:to>
                                    </p:set>
                                    <p:anim calcmode="lin" valueType="num">
                                      <p:cBhvr>
                                        <p:cTn id="95" dur="500" fill="hold"/>
                                        <p:tgtEl>
                                          <p:spTgt spid="45"/>
                                        </p:tgtEl>
                                        <p:attrNameLst>
                                          <p:attrName>ppt_w</p:attrName>
                                        </p:attrNameLst>
                                      </p:cBhvr>
                                      <p:tavLst>
                                        <p:tav tm="0">
                                          <p:val>
                                            <p:fltVal val="0"/>
                                          </p:val>
                                        </p:tav>
                                        <p:tav tm="100000">
                                          <p:val>
                                            <p:strVal val="#ppt_w"/>
                                          </p:val>
                                        </p:tav>
                                      </p:tavLst>
                                    </p:anim>
                                    <p:anim calcmode="lin" valueType="num">
                                      <p:cBhvr>
                                        <p:cTn id="96" dur="500" fill="hold"/>
                                        <p:tgtEl>
                                          <p:spTgt spid="45"/>
                                        </p:tgtEl>
                                        <p:attrNameLst>
                                          <p:attrName>ppt_h</p:attrName>
                                        </p:attrNameLst>
                                      </p:cBhvr>
                                      <p:tavLst>
                                        <p:tav tm="0">
                                          <p:val>
                                            <p:fltVal val="0"/>
                                          </p:val>
                                        </p:tav>
                                        <p:tav tm="100000">
                                          <p:val>
                                            <p:strVal val="#ppt_h"/>
                                          </p:val>
                                        </p:tav>
                                      </p:tavLst>
                                    </p:anim>
                                  </p:childTnLst>
                                </p:cTn>
                              </p:par>
                              <p:par>
                                <p:cTn id="97" presetID="23" presetClass="entr" presetSubtype="16" fill="hold" nodeType="with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1" grpId="0" animBg="1"/>
      <p:bldP spid="12" grpId="0"/>
      <p:bldP spid="13" grpId="0" animBg="1"/>
      <p:bldP spid="14" grpId="0" animBg="1"/>
      <p:bldP spid="15" grpId="0" animBg="1"/>
      <p:bldP spid="16" grpId="0"/>
      <p:bldP spid="17" grpId="0"/>
      <p:bldP spid="18"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2"/>
          <p:cNvSpPr>
            <a:spLocks noGrp="1"/>
          </p:cNvSpPr>
          <p:nvPr>
            <p:ph type="title"/>
          </p:nvPr>
        </p:nvSpPr>
        <p:spPr>
          <a:xfrm>
            <a:off x="457200" y="457200"/>
            <a:ext cx="8229600" cy="1143000"/>
          </a:xfrm>
        </p:spPr>
        <p:txBody>
          <a:bodyPr/>
          <a:lstStyle/>
          <a:p>
            <a:r>
              <a:rPr lang="en-US" dirty="0" smtClean="0"/>
              <a:t>Standards with a (+) symbol</a:t>
            </a:r>
          </a:p>
        </p:txBody>
      </p:sp>
      <p:sp>
        <p:nvSpPr>
          <p:cNvPr id="25603" name="Content Placeholder 3"/>
          <p:cNvSpPr>
            <a:spLocks noGrp="1"/>
          </p:cNvSpPr>
          <p:nvPr>
            <p:ph idx="1"/>
          </p:nvPr>
        </p:nvSpPr>
        <p:spPr>
          <a:xfrm>
            <a:off x="457200" y="1687513"/>
            <a:ext cx="8229600" cy="4389437"/>
          </a:xfrm>
        </p:spPr>
        <p:txBody>
          <a:bodyPr/>
          <a:lstStyle/>
          <a:p>
            <a:r>
              <a:rPr lang="en-US" dirty="0" smtClean="0"/>
              <a:t>(+) Standards indicate additional mathematics that students should learn in order to take advanced math courses.</a:t>
            </a:r>
          </a:p>
          <a:p>
            <a:r>
              <a:rPr lang="en-US" dirty="0" smtClean="0"/>
              <a:t>These (+) learning expectations are not part of what all students will be expected to accomplish before completing high school. </a:t>
            </a:r>
          </a:p>
          <a:p>
            <a:r>
              <a:rPr lang="en-US" dirty="0" smtClean="0"/>
              <a:t>These more “advanced” expectations help define the continuum of learning for students completing more opportunities in mathematics.</a:t>
            </a:r>
          </a:p>
          <a:p>
            <a:r>
              <a:rPr lang="en-US" dirty="0" smtClean="0"/>
              <a:t> These standards can be included in courses required for all students.</a:t>
            </a:r>
          </a:p>
          <a:p>
            <a:endParaRPr lang="en-US" dirty="0"/>
          </a:p>
        </p:txBody>
      </p:sp>
      <p:sp>
        <p:nvSpPr>
          <p:cNvPr id="6" name="Slide Number Placeholder 5"/>
          <p:cNvSpPr>
            <a:spLocks noGrp="1"/>
          </p:cNvSpPr>
          <p:nvPr>
            <p:ph type="sldNum" sz="quarter" idx="4"/>
          </p:nvPr>
        </p:nvSpPr>
        <p:spPr/>
        <p:txBody>
          <a:bodyPr/>
          <a:lstStyle/>
          <a:p>
            <a:fld id="{03C8DDFE-4AC8-4BC2-ABC2-B6972A821DE8}" type="slidenum">
              <a:rPr lang="en-US" smtClean="0"/>
              <a:pPr/>
              <a:t>32</a:t>
            </a:fld>
            <a:endParaRPr lang="en-US" dirty="0"/>
          </a:p>
        </p:txBody>
      </p:sp>
      <p:sp>
        <p:nvSpPr>
          <p:cNvPr id="7" name="Footer Placeholder 6"/>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
          <p:cNvSpPr>
            <a:spLocks noGrp="1"/>
          </p:cNvSpPr>
          <p:nvPr>
            <p:ph type="title"/>
          </p:nvPr>
        </p:nvSpPr>
        <p:spPr>
          <a:xfrm>
            <a:off x="457200" y="457200"/>
            <a:ext cx="8229600" cy="1143000"/>
          </a:xfrm>
        </p:spPr>
        <p:txBody>
          <a:bodyPr/>
          <a:lstStyle/>
          <a:p>
            <a:r>
              <a:rPr lang="en-US" dirty="0" smtClean="0"/>
              <a:t>Standards with a (★) symbol</a:t>
            </a:r>
          </a:p>
        </p:txBody>
      </p:sp>
      <p:sp>
        <p:nvSpPr>
          <p:cNvPr id="63491" name="Content Placeholder 3"/>
          <p:cNvSpPr>
            <a:spLocks noGrp="1"/>
          </p:cNvSpPr>
          <p:nvPr>
            <p:ph idx="1"/>
          </p:nvPr>
        </p:nvSpPr>
        <p:spPr>
          <a:xfrm>
            <a:off x="457200" y="1687513"/>
            <a:ext cx="8229600" cy="4389437"/>
          </a:xfrm>
        </p:spPr>
        <p:txBody>
          <a:bodyPr/>
          <a:lstStyle/>
          <a:p>
            <a:r>
              <a:rPr lang="en-US" dirty="0" smtClean="0"/>
              <a:t>Modeling is a Conceptual Category, as well as a Standard For Mathematical Practice.</a:t>
            </a:r>
          </a:p>
          <a:p>
            <a:r>
              <a:rPr lang="en-US" dirty="0" smtClean="0"/>
              <a:t>Specific modeling standards appear throughout the high school content standards indicated by a star symbol (★).</a:t>
            </a:r>
          </a:p>
          <a:p>
            <a:r>
              <a:rPr lang="en-US" dirty="0" smtClean="0"/>
              <a:t>The star symbol sometimes appears on the heading for a group of standards; in that case, it should be understood to apply to all standards in that group.</a:t>
            </a:r>
          </a:p>
          <a:p>
            <a:endParaRPr lang="en-US" dirty="0" smtClean="0"/>
          </a:p>
        </p:txBody>
      </p:sp>
      <p:sp>
        <p:nvSpPr>
          <p:cNvPr id="5" name="Slide Number Placeholder 4"/>
          <p:cNvSpPr>
            <a:spLocks noGrp="1"/>
          </p:cNvSpPr>
          <p:nvPr>
            <p:ph type="sldNum" sz="quarter" idx="4"/>
          </p:nvPr>
        </p:nvSpPr>
        <p:spPr/>
        <p:txBody>
          <a:bodyPr/>
          <a:lstStyle/>
          <a:p>
            <a:fld id="{03C8DDFE-4AC8-4BC2-ABC2-B6972A821DE8}" type="slidenum">
              <a:rPr lang="en-US" smtClean="0"/>
              <a:pPr/>
              <a:t>33</a:t>
            </a:fld>
            <a:endParaRPr lang="en-US" dirty="0"/>
          </a:p>
        </p:txBody>
      </p:sp>
      <p:sp>
        <p:nvSpPr>
          <p:cNvPr id="7" name="Footer Placeholder 6"/>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
          <p:cNvSpPr>
            <a:spLocks noGrp="1"/>
          </p:cNvSpPr>
          <p:nvPr>
            <p:ph type="title"/>
          </p:nvPr>
        </p:nvSpPr>
        <p:spPr>
          <a:xfrm>
            <a:off x="457200" y="457200"/>
            <a:ext cx="8686800" cy="1143000"/>
          </a:xfrm>
        </p:spPr>
        <p:txBody>
          <a:bodyPr/>
          <a:lstStyle/>
          <a:p>
            <a:r>
              <a:rPr lang="en-US" dirty="0" smtClean="0"/>
              <a:t>Standards with an (IA) symbol</a:t>
            </a:r>
          </a:p>
        </p:txBody>
      </p:sp>
      <p:sp>
        <p:nvSpPr>
          <p:cNvPr id="63491" name="Content Placeholder 3"/>
          <p:cNvSpPr>
            <a:spLocks noGrp="1"/>
          </p:cNvSpPr>
          <p:nvPr>
            <p:ph idx="1"/>
          </p:nvPr>
        </p:nvSpPr>
        <p:spPr>
          <a:xfrm>
            <a:off x="457200" y="1676400"/>
            <a:ext cx="8382000" cy="4389437"/>
          </a:xfrm>
        </p:spPr>
        <p:txBody>
          <a:bodyPr/>
          <a:lstStyle/>
          <a:p>
            <a:r>
              <a:rPr lang="en-US" dirty="0" smtClean="0"/>
              <a:t>(IA) indicates additional Iowa content that have been added to the Common Core State Standards.</a:t>
            </a:r>
          </a:p>
          <a:p>
            <a:pPr lvl="1"/>
            <a:r>
              <a:rPr lang="en-US" sz="1800" dirty="0" smtClean="0"/>
              <a:t>(All states had the option of adding up to an additional 15% to the CCSS.) </a:t>
            </a:r>
          </a:p>
          <a:p>
            <a:r>
              <a:rPr lang="en-US" dirty="0" smtClean="0"/>
              <a:t>Example from the conceptual category Number and Quantity:</a:t>
            </a:r>
            <a:br>
              <a:rPr lang="en-US" dirty="0" smtClean="0"/>
            </a:br>
            <a:endParaRPr lang="en-US" sz="1050" dirty="0" smtClean="0"/>
          </a:p>
          <a:p>
            <a:pPr lvl="1">
              <a:buNone/>
            </a:pPr>
            <a:r>
              <a:rPr lang="en-US" b="1" dirty="0" smtClean="0"/>
              <a:t>(IA) Understand and apply some basic mathematics of information processing and the Internet.</a:t>
            </a:r>
          </a:p>
          <a:p>
            <a:pPr lvl="2">
              <a:buNone/>
            </a:pPr>
            <a:r>
              <a:rPr lang="en-US" dirty="0" smtClean="0"/>
              <a:t>IA.4.(+) Describe the role of mathematics in information processing, particularly with respect to the Internet.</a:t>
            </a:r>
          </a:p>
          <a:p>
            <a:pPr lvl="2">
              <a:buNone/>
            </a:pPr>
            <a:r>
              <a:rPr lang="en-US" dirty="0" smtClean="0"/>
              <a:t>IA.5.(+) Understand and apply elementary set theory and logic as used in simple Internet searches. </a:t>
            </a:r>
          </a:p>
          <a:p>
            <a:endParaRPr lang="en-US" dirty="0" smtClean="0"/>
          </a:p>
        </p:txBody>
      </p:sp>
      <p:sp>
        <p:nvSpPr>
          <p:cNvPr id="5" name="Slide Number Placeholder 4"/>
          <p:cNvSpPr>
            <a:spLocks noGrp="1"/>
          </p:cNvSpPr>
          <p:nvPr>
            <p:ph type="sldNum" sz="quarter" idx="4"/>
          </p:nvPr>
        </p:nvSpPr>
        <p:spPr/>
        <p:txBody>
          <a:bodyPr/>
          <a:lstStyle/>
          <a:p>
            <a:fld id="{03C8DDFE-4AC8-4BC2-ABC2-B6972A821DE8}" type="slidenum">
              <a:rPr lang="en-US" smtClean="0"/>
              <a:pPr/>
              <a:t>34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4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4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4" descr="C:\Users\jschorg\AppData\Local\Microsoft\Windows\Temporary Internet Files\Content.IE5\UNHF3JUQ\MC900233890[1].wmf"/>
          <p:cNvPicPr>
            <a:picLocks noChangeAspect="1" noChangeArrowheads="1"/>
          </p:cNvPicPr>
          <p:nvPr/>
        </p:nvPicPr>
        <p:blipFill>
          <a:blip r:embed="rId3" cstate="print"/>
          <a:srcRect/>
          <a:stretch>
            <a:fillRect/>
          </a:stretch>
        </p:blipFill>
        <p:spPr bwMode="auto">
          <a:xfrm rot="-1139448">
            <a:off x="3717925" y="4658129"/>
            <a:ext cx="1708150" cy="1447800"/>
          </a:xfrm>
          <a:prstGeom prst="rect">
            <a:avLst/>
          </a:prstGeom>
          <a:noFill/>
          <a:ln w="9525">
            <a:noFill/>
            <a:miter lim="800000"/>
            <a:headEnd/>
            <a:tailEnd/>
          </a:ln>
        </p:spPr>
      </p:pic>
      <p:sp>
        <p:nvSpPr>
          <p:cNvPr id="7" name="Title 6"/>
          <p:cNvSpPr>
            <a:spLocks noGrp="1"/>
          </p:cNvSpPr>
          <p:nvPr>
            <p:ph type="ctrTitle"/>
          </p:nvPr>
        </p:nvSpPr>
        <p:spPr/>
        <p:txBody>
          <a:bodyPr/>
          <a:lstStyle/>
          <a:p>
            <a:r>
              <a:rPr lang="en-US" dirty="0" smtClean="0"/>
              <a:t>Activity 2:</a:t>
            </a:r>
            <a:endParaRPr lang="en-US" dirty="0"/>
          </a:p>
        </p:txBody>
      </p:sp>
      <p:sp>
        <p:nvSpPr>
          <p:cNvPr id="8" name="Subtitle 7"/>
          <p:cNvSpPr>
            <a:spLocks noGrp="1"/>
          </p:cNvSpPr>
          <p:nvPr>
            <p:ph type="subTitle" idx="1"/>
          </p:nvPr>
        </p:nvSpPr>
        <p:spPr>
          <a:xfrm>
            <a:off x="533400" y="2891654"/>
            <a:ext cx="7854696" cy="1752600"/>
          </a:xfrm>
        </p:spPr>
        <p:txBody>
          <a:bodyPr/>
          <a:lstStyle/>
          <a:p>
            <a:r>
              <a:rPr lang="en-US" sz="4800" dirty="0" smtClean="0"/>
              <a:t>Investigating the Structure</a:t>
            </a:r>
          </a:p>
          <a:p>
            <a:r>
              <a:rPr lang="en-US" sz="3200" dirty="0" smtClean="0"/>
              <a:t>Part 1</a:t>
            </a:r>
            <a:endParaRPr lang="en-US" sz="2800" dirty="0"/>
          </a:p>
        </p:txBody>
      </p:sp>
      <p:sp>
        <p:nvSpPr>
          <p:cNvPr id="5" name="Slide Number Placeholder 4"/>
          <p:cNvSpPr>
            <a:spLocks noGrp="1"/>
          </p:cNvSpPr>
          <p:nvPr>
            <p:ph type="sldNum" sz="quarter" idx="12"/>
          </p:nvPr>
        </p:nvSpPr>
        <p:spPr/>
        <p:txBody>
          <a:bodyPr/>
          <a:lstStyle/>
          <a:p>
            <a:fld id="{DF03E447-4D9D-4CED-AEDC-2BD767935E8F}" type="slidenum">
              <a:rPr lang="en-US" smtClean="0"/>
              <a:pPr/>
              <a:t>35</a:t>
            </a:fld>
            <a:endParaRPr lang="en-US" dirty="0"/>
          </a:p>
        </p:txBody>
      </p:sp>
      <p:sp>
        <p:nvSpPr>
          <p:cNvPr id="9" name="Footer Placeholder 8"/>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u="sng" dirty="0" smtClean="0"/>
              <a:t>Activity 2:</a:t>
            </a:r>
            <a:r>
              <a:rPr lang="en-US" sz="2800" dirty="0" smtClean="0"/>
              <a:t> </a:t>
            </a:r>
            <a:r>
              <a:rPr lang="en-US" sz="4000" dirty="0" smtClean="0"/>
              <a:t>Investigating Conceptual Categories</a:t>
            </a:r>
            <a:endParaRPr lang="en-US" dirty="0"/>
          </a:p>
        </p:txBody>
      </p:sp>
      <p:sp>
        <p:nvSpPr>
          <p:cNvPr id="4" name="Content Placeholder 3"/>
          <p:cNvSpPr>
            <a:spLocks noGrp="1"/>
          </p:cNvSpPr>
          <p:nvPr>
            <p:ph idx="1"/>
          </p:nvPr>
        </p:nvSpPr>
        <p:spPr/>
        <p:txBody>
          <a:bodyPr/>
          <a:lstStyle/>
          <a:p>
            <a:r>
              <a:rPr lang="en-US" sz="2800" dirty="0" smtClean="0"/>
              <a:t>Divide the conceptual categories among table partners and read the descriptions.	</a:t>
            </a:r>
          </a:p>
          <a:p>
            <a:r>
              <a:rPr lang="en-US" sz="2800" dirty="0" smtClean="0"/>
              <a:t>Use the organizer to note what you discover in the narratives.</a:t>
            </a:r>
          </a:p>
          <a:p>
            <a:pPr lvl="1"/>
            <a:r>
              <a:rPr lang="en-US" dirty="0" smtClean="0"/>
              <a:t>Prepare at least 3 points to share</a:t>
            </a:r>
          </a:p>
          <a:p>
            <a:r>
              <a:rPr lang="en-US" sz="2800" dirty="0" smtClean="0"/>
              <a:t>Discuss your thinking with your table partners.</a:t>
            </a:r>
            <a:endParaRPr lang="en-US" sz="2800" dirty="0"/>
          </a:p>
        </p:txBody>
      </p:sp>
      <p:sp>
        <p:nvSpPr>
          <p:cNvPr id="5" name="Slide Number Placeholder 4"/>
          <p:cNvSpPr>
            <a:spLocks noGrp="1"/>
          </p:cNvSpPr>
          <p:nvPr>
            <p:ph type="sldNum" sz="quarter" idx="4"/>
          </p:nvPr>
        </p:nvSpPr>
        <p:spPr/>
        <p:txBody>
          <a:bodyPr/>
          <a:lstStyle/>
          <a:p>
            <a:fld id="{03C8DDFE-4AC8-4BC2-ABC2-B6972A821DE8}" type="slidenum">
              <a:rPr lang="en-US" smtClean="0"/>
              <a:pPr/>
              <a:t>36</a:t>
            </a:fld>
            <a:endParaRPr lang="en-US" dirty="0"/>
          </a:p>
        </p:txBody>
      </p:sp>
      <p:sp>
        <p:nvSpPr>
          <p:cNvPr id="7" name="Footer Placeholder 6"/>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4" descr="C:\Users\jschorg\AppData\Local\Microsoft\Windows\Temporary Internet Files\Content.IE5\UNHF3JUQ\MC900233890[1].wmf"/>
          <p:cNvPicPr>
            <a:picLocks noChangeAspect="1" noChangeArrowheads="1"/>
          </p:cNvPicPr>
          <p:nvPr/>
        </p:nvPicPr>
        <p:blipFill>
          <a:blip r:embed="rId3" cstate="print"/>
          <a:srcRect/>
          <a:stretch>
            <a:fillRect/>
          </a:stretch>
        </p:blipFill>
        <p:spPr bwMode="auto">
          <a:xfrm rot="-1139448">
            <a:off x="3717925" y="4658129"/>
            <a:ext cx="1708150" cy="1447800"/>
          </a:xfrm>
          <a:prstGeom prst="rect">
            <a:avLst/>
          </a:prstGeom>
          <a:noFill/>
          <a:ln w="9525">
            <a:noFill/>
            <a:miter lim="800000"/>
            <a:headEnd/>
            <a:tailEnd/>
          </a:ln>
        </p:spPr>
      </p:pic>
      <p:sp>
        <p:nvSpPr>
          <p:cNvPr id="7" name="Title 6"/>
          <p:cNvSpPr>
            <a:spLocks noGrp="1"/>
          </p:cNvSpPr>
          <p:nvPr>
            <p:ph type="ctrTitle"/>
          </p:nvPr>
        </p:nvSpPr>
        <p:spPr/>
        <p:txBody>
          <a:bodyPr/>
          <a:lstStyle/>
          <a:p>
            <a:r>
              <a:rPr lang="en-US" dirty="0" smtClean="0"/>
              <a:t>Activity 3:</a:t>
            </a:r>
            <a:endParaRPr lang="en-US" dirty="0"/>
          </a:p>
        </p:txBody>
      </p:sp>
      <p:sp>
        <p:nvSpPr>
          <p:cNvPr id="8" name="Subtitle 7"/>
          <p:cNvSpPr>
            <a:spLocks noGrp="1"/>
          </p:cNvSpPr>
          <p:nvPr>
            <p:ph type="subTitle" idx="1"/>
          </p:nvPr>
        </p:nvSpPr>
        <p:spPr>
          <a:xfrm>
            <a:off x="533400" y="2891654"/>
            <a:ext cx="7854696" cy="1752600"/>
          </a:xfrm>
        </p:spPr>
        <p:txBody>
          <a:bodyPr/>
          <a:lstStyle/>
          <a:p>
            <a:r>
              <a:rPr lang="en-US" sz="4800" dirty="0" smtClean="0"/>
              <a:t>Investigating the Structure</a:t>
            </a:r>
          </a:p>
          <a:p>
            <a:r>
              <a:rPr lang="en-US" sz="3200" dirty="0" smtClean="0"/>
              <a:t>Part 2</a:t>
            </a:r>
            <a:endParaRPr lang="en-US" sz="2800" dirty="0"/>
          </a:p>
        </p:txBody>
      </p:sp>
      <p:sp>
        <p:nvSpPr>
          <p:cNvPr id="5" name="Slide Number Placeholder 4"/>
          <p:cNvSpPr>
            <a:spLocks noGrp="1"/>
          </p:cNvSpPr>
          <p:nvPr>
            <p:ph type="sldNum" sz="quarter" idx="12"/>
          </p:nvPr>
        </p:nvSpPr>
        <p:spPr/>
        <p:txBody>
          <a:bodyPr/>
          <a:lstStyle/>
          <a:p>
            <a:fld id="{DF03E447-4D9D-4CED-AEDC-2BD767935E8F}" type="slidenum">
              <a:rPr lang="en-US" smtClean="0"/>
              <a:pPr/>
              <a:t>37</a:t>
            </a:fld>
            <a:endParaRPr lang="en-US" dirty="0"/>
          </a:p>
        </p:txBody>
      </p:sp>
      <p:sp>
        <p:nvSpPr>
          <p:cNvPr id="9" name="Footer Placeholder 8"/>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u="sng" dirty="0" smtClean="0"/>
              <a:t>Activity 3:</a:t>
            </a:r>
            <a:r>
              <a:rPr lang="en-US" sz="2800" dirty="0" smtClean="0"/>
              <a:t> </a:t>
            </a:r>
            <a:r>
              <a:rPr lang="en-US" sz="4000" dirty="0" smtClean="0"/>
              <a:t>Investigating the Structure of the IC Mathematics Content</a:t>
            </a:r>
            <a:endParaRPr lang="en-US" sz="4000" dirty="0"/>
          </a:p>
        </p:txBody>
      </p:sp>
      <p:sp>
        <p:nvSpPr>
          <p:cNvPr id="4" name="Content Placeholder 3"/>
          <p:cNvSpPr>
            <a:spLocks noGrp="1"/>
          </p:cNvSpPr>
          <p:nvPr>
            <p:ph idx="1"/>
          </p:nvPr>
        </p:nvSpPr>
        <p:spPr/>
        <p:txBody>
          <a:bodyPr/>
          <a:lstStyle/>
          <a:p>
            <a:r>
              <a:rPr lang="en-US" sz="2800" dirty="0" smtClean="0"/>
              <a:t>Go to page 7 of the Iowa Core to review the components of the content standards structure.</a:t>
            </a:r>
          </a:p>
          <a:p>
            <a:r>
              <a:rPr lang="en-US" sz="2800" dirty="0" smtClean="0"/>
              <a:t>Look at the standards provided in the table.</a:t>
            </a:r>
          </a:p>
          <a:p>
            <a:r>
              <a:rPr lang="en-US" sz="2800" dirty="0" smtClean="0"/>
              <a:t>Scavenger Hunt for each standard: find all of the elements (Conceptual Category, Domain, Cluster Heading, and Standard Code) and note them in the table.</a:t>
            </a:r>
            <a:endParaRPr lang="en-US" sz="2800" dirty="0"/>
          </a:p>
        </p:txBody>
      </p:sp>
      <p:sp>
        <p:nvSpPr>
          <p:cNvPr id="5" name="Slide Number Placeholder 4"/>
          <p:cNvSpPr>
            <a:spLocks noGrp="1"/>
          </p:cNvSpPr>
          <p:nvPr>
            <p:ph type="sldNum" sz="quarter" idx="4"/>
          </p:nvPr>
        </p:nvSpPr>
        <p:spPr/>
        <p:txBody>
          <a:bodyPr/>
          <a:lstStyle/>
          <a:p>
            <a:fld id="{03C8DDFE-4AC8-4BC2-ABC2-B6972A821DE8}" type="slidenum">
              <a:rPr lang="en-US" smtClean="0"/>
              <a:pPr/>
              <a:t>38</a:t>
            </a:fld>
            <a:endParaRPr lang="en-US" dirty="0"/>
          </a:p>
        </p:txBody>
      </p:sp>
      <p:sp>
        <p:nvSpPr>
          <p:cNvPr id="7" name="Footer Placeholder 6"/>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4" descr="C:\Users\jschorg\AppData\Local\Microsoft\Windows\Temporary Internet Files\Content.IE5\UNHF3JUQ\MC900233890[1].wmf"/>
          <p:cNvPicPr>
            <a:picLocks noChangeAspect="1" noChangeArrowheads="1"/>
          </p:cNvPicPr>
          <p:nvPr/>
        </p:nvPicPr>
        <p:blipFill>
          <a:blip r:embed="rId3" cstate="print"/>
          <a:srcRect/>
          <a:stretch>
            <a:fillRect/>
          </a:stretch>
        </p:blipFill>
        <p:spPr bwMode="auto">
          <a:xfrm rot="-1139448">
            <a:off x="3717925" y="4658129"/>
            <a:ext cx="1708150" cy="1447800"/>
          </a:xfrm>
          <a:prstGeom prst="rect">
            <a:avLst/>
          </a:prstGeom>
          <a:noFill/>
          <a:ln w="9525">
            <a:noFill/>
            <a:miter lim="800000"/>
            <a:headEnd/>
            <a:tailEnd/>
          </a:ln>
        </p:spPr>
      </p:pic>
      <p:sp>
        <p:nvSpPr>
          <p:cNvPr id="7" name="Title 6"/>
          <p:cNvSpPr>
            <a:spLocks noGrp="1"/>
          </p:cNvSpPr>
          <p:nvPr>
            <p:ph type="ctrTitle"/>
          </p:nvPr>
        </p:nvSpPr>
        <p:spPr/>
        <p:txBody>
          <a:bodyPr/>
          <a:lstStyle/>
          <a:p>
            <a:r>
              <a:rPr lang="en-US" dirty="0" smtClean="0"/>
              <a:t>Activity 4:</a:t>
            </a:r>
            <a:endParaRPr lang="en-US" dirty="0"/>
          </a:p>
        </p:txBody>
      </p:sp>
      <p:sp>
        <p:nvSpPr>
          <p:cNvPr id="8" name="Subtitle 7"/>
          <p:cNvSpPr>
            <a:spLocks noGrp="1"/>
          </p:cNvSpPr>
          <p:nvPr>
            <p:ph type="subTitle" idx="1"/>
          </p:nvPr>
        </p:nvSpPr>
        <p:spPr>
          <a:xfrm>
            <a:off x="533400" y="2891654"/>
            <a:ext cx="7854696" cy="1752600"/>
          </a:xfrm>
        </p:spPr>
        <p:txBody>
          <a:bodyPr/>
          <a:lstStyle/>
          <a:p>
            <a:r>
              <a:rPr lang="en-US" sz="4800" dirty="0" smtClean="0"/>
              <a:t>Investigating Content Standards</a:t>
            </a:r>
            <a:endParaRPr lang="en-US" sz="2800" dirty="0"/>
          </a:p>
        </p:txBody>
      </p:sp>
      <p:sp>
        <p:nvSpPr>
          <p:cNvPr id="5" name="Slide Number Placeholder 4"/>
          <p:cNvSpPr>
            <a:spLocks noGrp="1"/>
          </p:cNvSpPr>
          <p:nvPr>
            <p:ph type="sldNum" sz="quarter" idx="12"/>
          </p:nvPr>
        </p:nvSpPr>
        <p:spPr/>
        <p:txBody>
          <a:bodyPr/>
          <a:lstStyle/>
          <a:p>
            <a:fld id="{DF03E447-4D9D-4CED-AEDC-2BD767935E8F}" type="slidenum">
              <a:rPr lang="en-US" smtClean="0"/>
              <a:pPr/>
              <a:t>39</a:t>
            </a:fld>
            <a:endParaRPr lang="en-US" dirty="0"/>
          </a:p>
        </p:txBody>
      </p:sp>
      <p:sp>
        <p:nvSpPr>
          <p:cNvPr id="9" name="Footer Placeholder 8"/>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85800" y="1447800"/>
            <a:ext cx="2743200" cy="1905000"/>
            <a:chOff x="609600" y="1371600"/>
            <a:chExt cx="2743200" cy="1905000"/>
          </a:xfrm>
        </p:grpSpPr>
        <p:sp>
          <p:nvSpPr>
            <p:cNvPr id="9" name="Rounded Rectangle 8"/>
            <p:cNvSpPr>
              <a:spLocks noChangeArrowheads="1"/>
            </p:cNvSpPr>
            <p:nvPr/>
          </p:nvSpPr>
          <p:spPr bwMode="auto">
            <a:xfrm>
              <a:off x="609600" y="1371600"/>
              <a:ext cx="2743200" cy="1295400"/>
            </a:xfrm>
            <a:prstGeom prst="roundRect">
              <a:avLst>
                <a:gd name="adj" fmla="val 16667"/>
              </a:avLst>
            </a:prstGeom>
            <a:solidFill>
              <a:srgbClr val="C4E6F7"/>
            </a:solidFill>
            <a:ln w="9525" algn="ctr">
              <a:solidFill>
                <a:schemeClr val="tx1"/>
              </a:solidFill>
              <a:round/>
              <a:headEnd/>
              <a:tailEnd/>
            </a:ln>
          </p:spPr>
          <p:txBody>
            <a:bodyPr/>
            <a:lstStyle/>
            <a:p>
              <a:pPr algn="ctr" eaLnBrk="0" hangingPunct="0"/>
              <a:r>
                <a:rPr lang="en-US" sz="3200" dirty="0">
                  <a:latin typeface="Arial" pitchFamily="34" charset="0"/>
                  <a:ea typeface="Arial Unicode MS" pitchFamily="34" charset="-128"/>
                  <a:cs typeface="Arial Unicode MS" pitchFamily="34" charset="-128"/>
                </a:rPr>
                <a:t>Information-Giving</a:t>
              </a:r>
            </a:p>
          </p:txBody>
        </p:sp>
        <p:sp>
          <p:nvSpPr>
            <p:cNvPr id="10" name="Down Arrow 9"/>
            <p:cNvSpPr>
              <a:spLocks noChangeArrowheads="1"/>
            </p:cNvSpPr>
            <p:nvPr/>
          </p:nvSpPr>
          <p:spPr bwMode="auto">
            <a:xfrm>
              <a:off x="1682151" y="2667000"/>
              <a:ext cx="685800" cy="609600"/>
            </a:xfrm>
            <a:prstGeom prst="downArrow">
              <a:avLst>
                <a:gd name="adj1" fmla="val 50000"/>
                <a:gd name="adj2" fmla="val 50000"/>
              </a:avLst>
            </a:prstGeom>
            <a:solidFill>
              <a:srgbClr val="1C92BE"/>
            </a:solidFill>
            <a:ln w="9525" algn="ctr">
              <a:solidFill>
                <a:schemeClr val="tx1"/>
              </a:solidFill>
              <a:round/>
              <a:headEnd/>
              <a:tailEnd/>
            </a:ln>
          </p:spPr>
          <p:txBody>
            <a:bodyPr/>
            <a:lstStyle/>
            <a:p>
              <a:pPr eaLnBrk="0" hangingPunct="0"/>
              <a:endParaRPr lang="en-US" dirty="0">
                <a:latin typeface="Arial" pitchFamily="34" charset="0"/>
                <a:ea typeface="Arial Unicode MS" pitchFamily="34" charset="-128"/>
                <a:cs typeface="Arial Unicode MS" pitchFamily="34" charset="-128"/>
              </a:endParaRPr>
            </a:p>
          </p:txBody>
        </p:sp>
      </p:grpSp>
      <p:sp>
        <p:nvSpPr>
          <p:cNvPr id="2" name="Title 1"/>
          <p:cNvSpPr>
            <a:spLocks noGrp="1"/>
          </p:cNvSpPr>
          <p:nvPr>
            <p:ph type="title"/>
          </p:nvPr>
        </p:nvSpPr>
        <p:spPr>
          <a:xfrm>
            <a:off x="457200" y="304800"/>
            <a:ext cx="8229600" cy="1143000"/>
          </a:xfrm>
        </p:spPr>
        <p:txBody>
          <a:bodyPr/>
          <a:lstStyle/>
          <a:p>
            <a:r>
              <a:rPr lang="en-US" dirty="0" smtClean="0">
                <a:ea typeface="Arial Unicode MS" pitchFamily="34" charset="-128"/>
                <a:cs typeface="Arial Unicode MS" pitchFamily="34" charset="-128"/>
              </a:rPr>
              <a:t>Ground Rules for Today</a:t>
            </a:r>
            <a:endParaRPr lang="en-US" dirty="0"/>
          </a:p>
        </p:txBody>
      </p:sp>
      <p:sp>
        <p:nvSpPr>
          <p:cNvPr id="3" name="Content Placeholder 2"/>
          <p:cNvSpPr>
            <a:spLocks noGrp="1"/>
          </p:cNvSpPr>
          <p:nvPr>
            <p:ph sz="half" idx="1"/>
          </p:nvPr>
        </p:nvSpPr>
        <p:spPr/>
        <p:txBody>
          <a:bodyPr/>
          <a:lstStyle/>
          <a:p>
            <a:pPr marL="274320" indent="-274320" fontAlgn="auto">
              <a:spcAft>
                <a:spcPts val="0"/>
              </a:spcAft>
              <a:buClr>
                <a:srgbClr val="004F8A"/>
              </a:buClr>
              <a:buFont typeface="Wingdings 2"/>
              <a:buChar char=""/>
              <a:defRPr/>
            </a:pPr>
            <a:endParaRPr lang="en-US" dirty="0" smtClean="0">
              <a:latin typeface="Arial" pitchFamily="34" charset="0"/>
              <a:ea typeface="Arial Unicode MS" pitchFamily="34" charset="-128"/>
              <a:cs typeface="Arial Unicode MS" pitchFamily="34" charset="-128"/>
            </a:endParaRPr>
          </a:p>
          <a:p>
            <a:pPr marL="274320" indent="-274320" fontAlgn="auto">
              <a:spcAft>
                <a:spcPts val="0"/>
              </a:spcAft>
              <a:buClr>
                <a:srgbClr val="004F8A"/>
              </a:buClr>
              <a:buFont typeface="Wingdings 2"/>
              <a:buChar char=""/>
              <a:defRPr/>
            </a:pPr>
            <a:endParaRPr lang="en-US" dirty="0" smtClean="0">
              <a:latin typeface="Arial" pitchFamily="34" charset="0"/>
              <a:ea typeface="Arial Unicode MS" pitchFamily="34" charset="-128"/>
              <a:cs typeface="Arial Unicode MS" pitchFamily="34" charset="-128"/>
            </a:endParaRPr>
          </a:p>
          <a:p>
            <a:pPr marL="274320" indent="-274320" fontAlgn="auto">
              <a:spcAft>
                <a:spcPts val="0"/>
              </a:spcAft>
              <a:buClr>
                <a:srgbClr val="004F8A"/>
              </a:buClr>
              <a:buFont typeface="Wingdings 2"/>
              <a:buChar char=""/>
              <a:defRPr/>
            </a:pPr>
            <a:endParaRPr lang="en-US" dirty="0" smtClean="0">
              <a:latin typeface="Arial" pitchFamily="34" charset="0"/>
              <a:ea typeface="Arial Unicode MS" pitchFamily="34" charset="-128"/>
              <a:cs typeface="Arial Unicode MS" pitchFamily="34" charset="-128"/>
            </a:endParaRPr>
          </a:p>
          <a:p>
            <a:pPr marL="274320" indent="-274320" fontAlgn="auto">
              <a:spcAft>
                <a:spcPts val="0"/>
              </a:spcAft>
              <a:buClr>
                <a:srgbClr val="004F8A"/>
              </a:buClr>
              <a:buFont typeface="Wingdings 2"/>
              <a:buChar char=""/>
              <a:defRPr/>
            </a:pPr>
            <a:r>
              <a:rPr lang="en-US" dirty="0" smtClean="0">
                <a:latin typeface="Arial" pitchFamily="34" charset="0"/>
                <a:ea typeface="Arial Unicode MS" pitchFamily="34" charset="-128"/>
                <a:cs typeface="Arial Unicode MS" pitchFamily="34" charset="-128"/>
              </a:rPr>
              <a:t>Attentive listening</a:t>
            </a:r>
          </a:p>
          <a:p>
            <a:pPr marL="274320" indent="-274320" fontAlgn="auto">
              <a:spcAft>
                <a:spcPts val="0"/>
              </a:spcAft>
              <a:buClr>
                <a:srgbClr val="004F8A"/>
              </a:buClr>
              <a:buFont typeface="Wingdings 2"/>
              <a:buChar char=""/>
              <a:defRPr/>
            </a:pPr>
            <a:r>
              <a:rPr lang="en-US" dirty="0" smtClean="0">
                <a:latin typeface="Arial" pitchFamily="34" charset="0"/>
                <a:ea typeface="Arial Unicode MS" pitchFamily="34" charset="-128"/>
                <a:cs typeface="Arial Unicode MS" pitchFamily="34" charset="-128"/>
              </a:rPr>
              <a:t>Open mindset to receive new ideas and information</a:t>
            </a:r>
          </a:p>
          <a:p>
            <a:pPr marL="274320" indent="-274320" fontAlgn="auto">
              <a:spcAft>
                <a:spcPts val="0"/>
              </a:spcAft>
              <a:buClr>
                <a:srgbClr val="004F8A"/>
              </a:buClr>
              <a:buFont typeface="Wingdings 2"/>
              <a:buChar char=""/>
              <a:defRPr/>
            </a:pPr>
            <a:r>
              <a:rPr lang="en-US" dirty="0" smtClean="0">
                <a:latin typeface="Arial" pitchFamily="34" charset="0"/>
                <a:ea typeface="Arial Unicode MS" pitchFamily="34" charset="-128"/>
                <a:cs typeface="Arial Unicode MS" pitchFamily="34" charset="-128"/>
              </a:rPr>
              <a:t>Note-taking</a:t>
            </a:r>
          </a:p>
          <a:p>
            <a:pPr>
              <a:buNone/>
            </a:pPr>
            <a:endParaRPr lang="en-US" dirty="0"/>
          </a:p>
        </p:txBody>
      </p:sp>
      <p:sp>
        <p:nvSpPr>
          <p:cNvPr id="4" name="Content Placeholder 3"/>
          <p:cNvSpPr>
            <a:spLocks noGrp="1"/>
          </p:cNvSpPr>
          <p:nvPr>
            <p:ph sz="half" idx="2"/>
          </p:nvPr>
        </p:nvSpPr>
        <p:spPr>
          <a:xfrm>
            <a:off x="4267200" y="1920085"/>
            <a:ext cx="4572000" cy="4434840"/>
          </a:xfrm>
        </p:spPr>
        <p:txBody>
          <a:bodyPr/>
          <a:lstStyle/>
          <a:p>
            <a:pPr>
              <a:buClr>
                <a:srgbClr val="004F8A"/>
              </a:buClr>
              <a:buSzPct val="85000"/>
              <a:defRPr/>
            </a:pPr>
            <a:endParaRPr lang="en-US" kern="0" dirty="0" smtClean="0">
              <a:latin typeface="Arial" pitchFamily="34" charset="0"/>
              <a:ea typeface="Arial Unicode MS" pitchFamily="34" charset="-128"/>
              <a:cs typeface="Arial Unicode MS" pitchFamily="34" charset="-128"/>
            </a:endParaRPr>
          </a:p>
          <a:p>
            <a:pPr>
              <a:buClr>
                <a:srgbClr val="004F8A"/>
              </a:buClr>
              <a:buSzPct val="85000"/>
              <a:defRPr/>
            </a:pPr>
            <a:endParaRPr lang="en-US" kern="0" dirty="0" smtClean="0">
              <a:latin typeface="Arial" pitchFamily="34" charset="0"/>
              <a:ea typeface="Arial Unicode MS" pitchFamily="34" charset="-128"/>
              <a:cs typeface="Arial Unicode MS" pitchFamily="34" charset="-128"/>
            </a:endParaRPr>
          </a:p>
          <a:p>
            <a:pPr>
              <a:buClr>
                <a:srgbClr val="004F8A"/>
              </a:buClr>
              <a:buSzPct val="85000"/>
              <a:defRPr/>
            </a:pPr>
            <a:endParaRPr lang="en-US" kern="0" dirty="0" smtClean="0">
              <a:latin typeface="Arial" pitchFamily="34" charset="0"/>
              <a:ea typeface="Arial Unicode MS" pitchFamily="34" charset="-128"/>
              <a:cs typeface="Arial Unicode MS" pitchFamily="34" charset="-128"/>
            </a:endParaRPr>
          </a:p>
          <a:p>
            <a:pPr>
              <a:buClr>
                <a:srgbClr val="004F8A"/>
              </a:buClr>
              <a:buSzPct val="85000"/>
              <a:defRPr/>
            </a:pPr>
            <a:r>
              <a:rPr lang="en-US" kern="0" dirty="0" smtClean="0">
                <a:latin typeface="Arial" pitchFamily="34" charset="0"/>
                <a:ea typeface="Arial Unicode MS" pitchFamily="34" charset="-128"/>
                <a:cs typeface="Arial Unicode MS" pitchFamily="34" charset="-128"/>
              </a:rPr>
              <a:t>Open mindset</a:t>
            </a:r>
          </a:p>
          <a:p>
            <a:pPr>
              <a:buClr>
                <a:srgbClr val="004F8A"/>
              </a:buClr>
              <a:buSzPct val="85000"/>
              <a:defRPr/>
            </a:pPr>
            <a:r>
              <a:rPr lang="en-US" kern="0" dirty="0" smtClean="0">
                <a:latin typeface="Arial" pitchFamily="34" charset="0"/>
                <a:ea typeface="Arial Unicode MS" pitchFamily="34" charset="-128"/>
                <a:cs typeface="Arial Unicode MS" pitchFamily="34" charset="-128"/>
              </a:rPr>
              <a:t>Professional conversations</a:t>
            </a:r>
          </a:p>
          <a:p>
            <a:pPr>
              <a:buClr>
                <a:srgbClr val="004F8A"/>
              </a:buClr>
              <a:buSzPct val="85000"/>
              <a:defRPr/>
            </a:pPr>
            <a:r>
              <a:rPr lang="en-US" kern="0" dirty="0" smtClean="0">
                <a:latin typeface="Arial" pitchFamily="34" charset="0"/>
                <a:ea typeface="Arial Unicode MS" pitchFamily="34" charset="-128"/>
                <a:cs typeface="Arial Unicode MS" pitchFamily="34" charset="-128"/>
              </a:rPr>
              <a:t>Careful note-taking (for taking back)</a:t>
            </a:r>
          </a:p>
          <a:p>
            <a:pPr>
              <a:buClr>
                <a:srgbClr val="004F8A"/>
              </a:buClr>
              <a:buSzPct val="85000"/>
              <a:defRPr/>
            </a:pPr>
            <a:r>
              <a:rPr lang="en-US" kern="0" dirty="0" smtClean="0">
                <a:latin typeface="Arial" pitchFamily="34" charset="0"/>
                <a:ea typeface="Arial Unicode MS" pitchFamily="34" charset="-128"/>
                <a:cs typeface="Arial Unicode MS" pitchFamily="34" charset="-128"/>
              </a:rPr>
              <a:t>Deep thinking</a:t>
            </a:r>
          </a:p>
          <a:p>
            <a:pPr>
              <a:buClr>
                <a:srgbClr val="004F8A"/>
              </a:buClr>
              <a:buSzPct val="85000"/>
              <a:defRPr/>
            </a:pPr>
            <a:r>
              <a:rPr lang="en-US" kern="0" dirty="0" smtClean="0">
                <a:latin typeface="Arial" pitchFamily="34" charset="0"/>
                <a:ea typeface="Arial Unicode MS" pitchFamily="34" charset="-128"/>
                <a:cs typeface="Arial Unicode MS" pitchFamily="34" charset="-128"/>
              </a:rPr>
              <a:t>Record questions – to be addressed later</a:t>
            </a:r>
          </a:p>
        </p:txBody>
      </p:sp>
      <p:sp>
        <p:nvSpPr>
          <p:cNvPr id="5" name="Slide Number Placeholder 4"/>
          <p:cNvSpPr>
            <a:spLocks noGrp="1"/>
          </p:cNvSpPr>
          <p:nvPr>
            <p:ph type="sldNum" sz="quarter" idx="12"/>
          </p:nvPr>
        </p:nvSpPr>
        <p:spPr/>
        <p:txBody>
          <a:bodyPr/>
          <a:lstStyle/>
          <a:p>
            <a:pPr>
              <a:defRPr/>
            </a:pPr>
            <a:fld id="{4A3977EE-C84F-4384-A47E-C4A344DD2296}" type="slidenum">
              <a:rPr lang="en-US" smtClean="0"/>
              <a:pPr>
                <a:defRPr/>
              </a:pPr>
              <a:t>4</a:t>
            </a:fld>
            <a:endParaRPr lang="en-US" dirty="0"/>
          </a:p>
        </p:txBody>
      </p:sp>
      <p:sp>
        <p:nvSpPr>
          <p:cNvPr id="20" name="Footer Placeholder 19"/>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grpSp>
        <p:nvGrpSpPr>
          <p:cNvPr id="14" name="Group 13"/>
          <p:cNvGrpSpPr/>
          <p:nvPr/>
        </p:nvGrpSpPr>
        <p:grpSpPr>
          <a:xfrm>
            <a:off x="5715000" y="1447800"/>
            <a:ext cx="2743200" cy="1905000"/>
            <a:chOff x="5257800" y="1371600"/>
            <a:chExt cx="2743200" cy="1905000"/>
          </a:xfrm>
        </p:grpSpPr>
        <p:sp>
          <p:nvSpPr>
            <p:cNvPr id="15" name="Rounded Rectangle 14"/>
            <p:cNvSpPr>
              <a:spLocks noChangeArrowheads="1"/>
            </p:cNvSpPr>
            <p:nvPr/>
          </p:nvSpPr>
          <p:spPr bwMode="auto">
            <a:xfrm>
              <a:off x="5257800" y="1371600"/>
              <a:ext cx="2743200" cy="1295400"/>
            </a:xfrm>
            <a:prstGeom prst="roundRect">
              <a:avLst>
                <a:gd name="adj" fmla="val 16667"/>
              </a:avLst>
            </a:prstGeom>
            <a:solidFill>
              <a:srgbClr val="C4E6F7"/>
            </a:solidFill>
            <a:ln w="9525" algn="ctr">
              <a:solidFill>
                <a:schemeClr val="tx1"/>
              </a:solidFill>
              <a:round/>
              <a:headEnd/>
              <a:tailEnd/>
            </a:ln>
          </p:spPr>
          <p:txBody>
            <a:bodyPr/>
            <a:lstStyle/>
            <a:p>
              <a:pPr algn="ctr" eaLnBrk="0" hangingPunct="0"/>
              <a:r>
                <a:rPr lang="en-US" sz="3200" dirty="0">
                  <a:latin typeface="Arial" pitchFamily="34" charset="0"/>
                  <a:ea typeface="Arial Unicode MS" pitchFamily="34" charset="-128"/>
                  <a:cs typeface="Arial Unicode MS" pitchFamily="34" charset="-128"/>
                </a:rPr>
                <a:t>Group Work &amp; Recording</a:t>
              </a:r>
            </a:p>
          </p:txBody>
        </p:sp>
        <p:sp>
          <p:nvSpPr>
            <p:cNvPr id="16" name="Down Arrow 15"/>
            <p:cNvSpPr>
              <a:spLocks noChangeArrowheads="1"/>
            </p:cNvSpPr>
            <p:nvPr/>
          </p:nvSpPr>
          <p:spPr bwMode="auto">
            <a:xfrm>
              <a:off x="6324600" y="2667000"/>
              <a:ext cx="685800" cy="609600"/>
            </a:xfrm>
            <a:prstGeom prst="downArrow">
              <a:avLst>
                <a:gd name="adj1" fmla="val 50000"/>
                <a:gd name="adj2" fmla="val 50000"/>
              </a:avLst>
            </a:prstGeom>
            <a:solidFill>
              <a:srgbClr val="1C92BE"/>
            </a:solidFill>
            <a:ln w="9525" algn="ctr">
              <a:solidFill>
                <a:schemeClr val="tx1"/>
              </a:solidFill>
              <a:round/>
              <a:headEnd/>
              <a:tailEnd/>
            </a:ln>
          </p:spPr>
          <p:txBody>
            <a:bodyPr/>
            <a:lstStyle/>
            <a:p>
              <a:pPr eaLnBrk="0" hangingPunct="0"/>
              <a:endParaRPr lang="en-US" dirty="0">
                <a:latin typeface="Arial" pitchFamily="34" charset="0"/>
                <a:ea typeface="Arial Unicode MS" pitchFamily="34" charset="-128"/>
                <a:cs typeface="Arial Unicode MS" pitchFamily="34" charset="-128"/>
              </a:endParaRPr>
            </a:p>
          </p:txBody>
        </p:sp>
      </p:grpSp>
      <p:grpSp>
        <p:nvGrpSpPr>
          <p:cNvPr id="17" name="Group 12"/>
          <p:cNvGrpSpPr>
            <a:grpSpLocks/>
          </p:cNvGrpSpPr>
          <p:nvPr/>
        </p:nvGrpSpPr>
        <p:grpSpPr bwMode="auto">
          <a:xfrm>
            <a:off x="3733800" y="1371600"/>
            <a:ext cx="1676400" cy="1371600"/>
            <a:chOff x="3429000" y="1371600"/>
            <a:chExt cx="1676400" cy="1371600"/>
          </a:xfrm>
          <a:solidFill>
            <a:srgbClr val="1C92BE"/>
          </a:solidFill>
        </p:grpSpPr>
        <p:sp>
          <p:nvSpPr>
            <p:cNvPr id="18" name="Curved Up Arrow 24"/>
            <p:cNvSpPr>
              <a:spLocks noChangeArrowheads="1"/>
            </p:cNvSpPr>
            <p:nvPr/>
          </p:nvSpPr>
          <p:spPr bwMode="auto">
            <a:xfrm>
              <a:off x="3505200" y="2133600"/>
              <a:ext cx="1600200" cy="609600"/>
            </a:xfrm>
            <a:prstGeom prst="curvedUpArrow">
              <a:avLst>
                <a:gd name="adj1" fmla="val 25010"/>
                <a:gd name="adj2" fmla="val 49997"/>
                <a:gd name="adj3" fmla="val 25000"/>
              </a:avLst>
            </a:prstGeom>
            <a:grpFill/>
            <a:ln w="9525" algn="ctr">
              <a:solidFill>
                <a:schemeClr val="tx1"/>
              </a:solidFill>
              <a:round/>
              <a:headEnd/>
              <a:tailEnd/>
            </a:ln>
          </p:spPr>
          <p:txBody>
            <a:bodyPr/>
            <a:lstStyle/>
            <a:p>
              <a:pPr eaLnBrk="0" hangingPunct="0"/>
              <a:endParaRPr lang="en-US" dirty="0">
                <a:latin typeface="Arial" pitchFamily="34" charset="0"/>
                <a:ea typeface="Arial Unicode MS" pitchFamily="34" charset="-128"/>
                <a:cs typeface="Arial Unicode MS" pitchFamily="34" charset="-128"/>
              </a:endParaRPr>
            </a:p>
          </p:txBody>
        </p:sp>
        <p:sp>
          <p:nvSpPr>
            <p:cNvPr id="19" name="Curved Up Arrow 25"/>
            <p:cNvSpPr>
              <a:spLocks noChangeArrowheads="1"/>
            </p:cNvSpPr>
            <p:nvPr/>
          </p:nvSpPr>
          <p:spPr bwMode="auto">
            <a:xfrm flipH="1" flipV="1">
              <a:off x="3429000" y="1371600"/>
              <a:ext cx="1600200" cy="609600"/>
            </a:xfrm>
            <a:prstGeom prst="curvedUpArrow">
              <a:avLst>
                <a:gd name="adj1" fmla="val 25010"/>
                <a:gd name="adj2" fmla="val 49997"/>
                <a:gd name="adj3" fmla="val 25000"/>
              </a:avLst>
            </a:prstGeom>
            <a:grpFill/>
            <a:ln w="9525" algn="ctr">
              <a:solidFill>
                <a:schemeClr val="tx1"/>
              </a:solidFill>
              <a:round/>
              <a:headEnd/>
              <a:tailEnd/>
            </a:ln>
          </p:spPr>
          <p:txBody>
            <a:bodyPr/>
            <a:lstStyle/>
            <a:p>
              <a:pPr eaLnBrk="0" hangingPunct="0"/>
              <a:endParaRPr lang="en-US" dirty="0">
                <a:latin typeface="Arial" pitchFamily="34" charset="0"/>
                <a:ea typeface="Arial Unicode MS" pitchFamily="34" charset="-128"/>
                <a:cs typeface="Arial Unicode MS" pitchFamily="34"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p:cNvCxnSpPr>
            <a:stCxn id="8" idx="2"/>
          </p:cNvCxnSpPr>
          <p:nvPr/>
        </p:nvCxnSpPr>
        <p:spPr>
          <a:xfrm rot="5400000">
            <a:off x="3009901" y="3924300"/>
            <a:ext cx="5334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2" name="Group 30"/>
          <p:cNvGrpSpPr>
            <a:grpSpLocks/>
          </p:cNvGrpSpPr>
          <p:nvPr/>
        </p:nvGrpSpPr>
        <p:grpSpPr bwMode="auto">
          <a:xfrm>
            <a:off x="0" y="2590800"/>
            <a:ext cx="9144000" cy="2514600"/>
            <a:chOff x="0" y="2590800"/>
            <a:chExt cx="9144000" cy="2514600"/>
          </a:xfrm>
        </p:grpSpPr>
        <p:cxnSp>
          <p:nvCxnSpPr>
            <p:cNvPr id="17" name="Straight Arrow Connector 16"/>
            <p:cNvCxnSpPr/>
            <p:nvPr/>
          </p:nvCxnSpPr>
          <p:spPr>
            <a:xfrm>
              <a:off x="7010400" y="3200400"/>
              <a:ext cx="304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3" name="Group 28"/>
            <p:cNvGrpSpPr>
              <a:grpSpLocks/>
            </p:cNvGrpSpPr>
            <p:nvPr/>
          </p:nvGrpSpPr>
          <p:grpSpPr bwMode="auto">
            <a:xfrm>
              <a:off x="0" y="2590800"/>
              <a:ext cx="9144000" cy="2514600"/>
              <a:chOff x="0" y="1676400"/>
              <a:chExt cx="9144000" cy="2514600"/>
            </a:xfrm>
          </p:grpSpPr>
          <p:sp>
            <p:nvSpPr>
              <p:cNvPr id="7" name="Oval 6"/>
              <p:cNvSpPr/>
              <p:nvPr/>
            </p:nvSpPr>
            <p:spPr>
              <a:xfrm>
                <a:off x="0" y="1752600"/>
                <a:ext cx="1905000" cy="10668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ysClr val="windowText" lastClr="000000"/>
                    </a:solidFill>
                    <a:latin typeface="Arial" pitchFamily="34" charset="0"/>
                    <a:cs typeface="Arial" pitchFamily="34" charset="0"/>
                  </a:rPr>
                  <a:t>Problem</a:t>
                </a:r>
              </a:p>
            </p:txBody>
          </p:sp>
          <p:sp>
            <p:nvSpPr>
              <p:cNvPr id="8" name="Rounded Rectangle 7"/>
              <p:cNvSpPr/>
              <p:nvPr/>
            </p:nvSpPr>
            <p:spPr>
              <a:xfrm>
                <a:off x="2362200" y="1828800"/>
                <a:ext cx="1828800" cy="9144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ysClr val="windowText" lastClr="000000"/>
                    </a:solidFill>
                    <a:latin typeface="Times New Roman" pitchFamily="18" charset="0"/>
                  </a:rPr>
                  <a:t>Formulate</a:t>
                </a:r>
              </a:p>
            </p:txBody>
          </p:sp>
          <p:sp>
            <p:nvSpPr>
              <p:cNvPr id="9" name="Rounded Rectangle 8"/>
              <p:cNvSpPr/>
              <p:nvPr/>
            </p:nvSpPr>
            <p:spPr>
              <a:xfrm>
                <a:off x="2362200" y="3276600"/>
                <a:ext cx="1828800" cy="9144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ysClr val="windowText" lastClr="000000"/>
                    </a:solidFill>
                    <a:latin typeface="Times New Roman" pitchFamily="18" charset="0"/>
                  </a:rPr>
                  <a:t>Compute</a:t>
                </a:r>
              </a:p>
            </p:txBody>
          </p:sp>
          <p:sp>
            <p:nvSpPr>
              <p:cNvPr id="10" name="Rounded Rectangle 9"/>
              <p:cNvSpPr/>
              <p:nvPr/>
            </p:nvSpPr>
            <p:spPr>
              <a:xfrm>
                <a:off x="4876800" y="3276600"/>
                <a:ext cx="1828800" cy="9144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ysClr val="windowText" lastClr="000000"/>
                    </a:solidFill>
                    <a:latin typeface="Times New Roman" pitchFamily="18" charset="0"/>
                  </a:rPr>
                  <a:t>Interpret</a:t>
                </a:r>
              </a:p>
            </p:txBody>
          </p:sp>
          <p:sp>
            <p:nvSpPr>
              <p:cNvPr id="11" name="Oval 10"/>
              <p:cNvSpPr/>
              <p:nvPr/>
            </p:nvSpPr>
            <p:spPr>
              <a:xfrm>
                <a:off x="7315200" y="1752600"/>
                <a:ext cx="1828800" cy="10668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ysClr val="windowText" lastClr="000000"/>
                    </a:solidFill>
                    <a:latin typeface="Arial" pitchFamily="34" charset="0"/>
                    <a:cs typeface="Arial" pitchFamily="34" charset="0"/>
                  </a:rPr>
                  <a:t>Report</a:t>
                </a:r>
              </a:p>
            </p:txBody>
          </p:sp>
          <p:sp>
            <p:nvSpPr>
              <p:cNvPr id="12" name="Diamond 11"/>
              <p:cNvSpPr/>
              <p:nvPr/>
            </p:nvSpPr>
            <p:spPr>
              <a:xfrm>
                <a:off x="4572000" y="1676400"/>
                <a:ext cx="2438400" cy="1219200"/>
              </a:xfrm>
              <a:prstGeom prst="diamon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ysClr val="windowText" lastClr="000000"/>
                    </a:solidFill>
                    <a:latin typeface="Times New Roman" pitchFamily="18" charset="0"/>
                  </a:rPr>
                  <a:t>Validate</a:t>
                </a:r>
                <a:endParaRPr lang="en-US" sz="2000" dirty="0">
                  <a:solidFill>
                    <a:sysClr val="windowText" lastClr="000000"/>
                  </a:solidFill>
                  <a:latin typeface="Times New Roman" pitchFamily="18" charset="0"/>
                </a:endParaRPr>
              </a:p>
            </p:txBody>
          </p:sp>
          <p:cxnSp>
            <p:nvCxnSpPr>
              <p:cNvPr id="16" name="Straight Arrow Connector 15"/>
              <p:cNvCxnSpPr>
                <a:stCxn id="7" idx="6"/>
                <a:endCxn id="8" idx="1"/>
              </p:cNvCxnSpPr>
              <p:nvPr/>
            </p:nvCxnSpPr>
            <p:spPr>
              <a:xfrm>
                <a:off x="1905000" y="2286000"/>
                <a:ext cx="457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8" idx="3"/>
              </p:cNvCxnSpPr>
              <p:nvPr/>
            </p:nvCxnSpPr>
            <p:spPr>
              <a:xfrm rot="10800000">
                <a:off x="4191000" y="2286000"/>
                <a:ext cx="381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0" idx="1"/>
              </p:cNvCxnSpPr>
              <p:nvPr/>
            </p:nvCxnSpPr>
            <p:spPr>
              <a:xfrm>
                <a:off x="4191000" y="3733800"/>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5601494" y="3085306"/>
                <a:ext cx="381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sp>
        <p:nvSpPr>
          <p:cNvPr id="26" name="Title 25"/>
          <p:cNvSpPr>
            <a:spLocks noGrp="1"/>
          </p:cNvSpPr>
          <p:nvPr>
            <p:ph type="title"/>
          </p:nvPr>
        </p:nvSpPr>
        <p:spPr/>
        <p:txBody>
          <a:bodyPr/>
          <a:lstStyle/>
          <a:p>
            <a:r>
              <a:rPr lang="en-US" dirty="0" smtClean="0"/>
              <a:t>Modeling Cycle</a:t>
            </a:r>
            <a:endParaRPr lang="en-US" dirty="0"/>
          </a:p>
        </p:txBody>
      </p:sp>
      <p:sp>
        <p:nvSpPr>
          <p:cNvPr id="19" name="Slide Number Placeholder 18"/>
          <p:cNvSpPr>
            <a:spLocks noGrp="1"/>
          </p:cNvSpPr>
          <p:nvPr>
            <p:ph type="sldNum" sz="quarter" idx="12"/>
          </p:nvPr>
        </p:nvSpPr>
        <p:spPr/>
        <p:txBody>
          <a:bodyPr/>
          <a:lstStyle/>
          <a:p>
            <a:fld id="{DF03E447-4D9D-4CED-AEDC-2BD767935E8F}" type="slidenum">
              <a:rPr lang="en-US" smtClean="0"/>
              <a:pPr/>
              <a:t>40</a:t>
            </a:fld>
            <a:endParaRPr lang="en-US" dirty="0"/>
          </a:p>
        </p:txBody>
      </p:sp>
      <p:sp>
        <p:nvSpPr>
          <p:cNvPr id="22" name="Footer Placeholder 21"/>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u="sng" dirty="0" smtClean="0"/>
              <a:t>Activity 4:</a:t>
            </a:r>
            <a:r>
              <a:rPr lang="en-US" sz="2800" dirty="0" smtClean="0"/>
              <a:t> </a:t>
            </a:r>
            <a:r>
              <a:rPr lang="en-US" sz="4000" dirty="0" smtClean="0"/>
              <a:t>Investigating Content Standards</a:t>
            </a:r>
            <a:endParaRPr lang="en-US" sz="4000" dirty="0"/>
          </a:p>
        </p:txBody>
      </p:sp>
      <p:sp>
        <p:nvSpPr>
          <p:cNvPr id="5" name="Content Placeholder 4"/>
          <p:cNvSpPr>
            <a:spLocks noGrp="1"/>
          </p:cNvSpPr>
          <p:nvPr>
            <p:ph idx="1"/>
          </p:nvPr>
        </p:nvSpPr>
        <p:spPr/>
        <p:txBody>
          <a:bodyPr/>
          <a:lstStyle/>
          <a:p>
            <a:r>
              <a:rPr lang="en-US" sz="2800" dirty="0" smtClean="0"/>
              <a:t>Recall the earlier problem.</a:t>
            </a:r>
          </a:p>
          <a:p>
            <a:r>
              <a:rPr lang="en-US" sz="2800" dirty="0" smtClean="0"/>
              <a:t>Identify and record the Content Standard(s) addressed in this problem.</a:t>
            </a:r>
          </a:p>
          <a:p>
            <a:r>
              <a:rPr lang="en-US" sz="2800" dirty="0" smtClean="0"/>
              <a:t>Note which standards you record that represent modeling. </a:t>
            </a:r>
            <a:endParaRPr lang="en-US" sz="2800" dirty="0"/>
          </a:p>
        </p:txBody>
      </p:sp>
      <p:sp>
        <p:nvSpPr>
          <p:cNvPr id="6" name="Slide Number Placeholder 5"/>
          <p:cNvSpPr>
            <a:spLocks noGrp="1"/>
          </p:cNvSpPr>
          <p:nvPr>
            <p:ph type="sldNum" sz="quarter" idx="4"/>
          </p:nvPr>
        </p:nvSpPr>
        <p:spPr/>
        <p:txBody>
          <a:bodyPr/>
          <a:lstStyle/>
          <a:p>
            <a:fld id="{03C8DDFE-4AC8-4BC2-ABC2-B6972A821DE8}" type="slidenum">
              <a:rPr lang="en-US" smtClean="0"/>
              <a:pPr/>
              <a:t>41</a:t>
            </a:fld>
            <a:endParaRPr lang="en-US" dirty="0"/>
          </a:p>
        </p:txBody>
      </p:sp>
      <p:sp>
        <p:nvSpPr>
          <p:cNvPr id="8" name="Footer Placeholder 7"/>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09600" y="2514600"/>
            <a:ext cx="7696200" cy="3170237"/>
          </a:xfrm>
        </p:spPr>
        <p:txBody>
          <a:bodyPr/>
          <a:lstStyle/>
          <a:p>
            <a:pPr>
              <a:buNone/>
            </a:pPr>
            <a:r>
              <a:rPr lang="en-US" sz="3600" b="1" dirty="0" smtClean="0"/>
              <a:t>Poll Everywhere</a:t>
            </a:r>
          </a:p>
          <a:p>
            <a:pPr>
              <a:buNone/>
            </a:pPr>
            <a:endParaRPr lang="en-US" sz="3600" b="1" dirty="0" smtClean="0"/>
          </a:p>
          <a:p>
            <a:pPr>
              <a:buNone/>
            </a:pPr>
            <a:r>
              <a:rPr lang="en-US" sz="2800" dirty="0" smtClean="0">
                <a:hlinkClick r:id="rId3"/>
              </a:rPr>
              <a:t>http://www.polleverywhere.com/multiple_choice_polls/LTQ5MjQxNjU1NQ</a:t>
            </a:r>
            <a:endParaRPr lang="en-US" sz="2800" dirty="0" smtClean="0"/>
          </a:p>
          <a:p>
            <a:pPr>
              <a:buNone/>
            </a:pPr>
            <a:endParaRPr lang="en-US" sz="2800" dirty="0"/>
          </a:p>
        </p:txBody>
      </p:sp>
      <p:sp>
        <p:nvSpPr>
          <p:cNvPr id="4" name="Slide Number Placeholder 3"/>
          <p:cNvSpPr>
            <a:spLocks noGrp="1"/>
          </p:cNvSpPr>
          <p:nvPr>
            <p:ph type="sldNum" sz="quarter" idx="4"/>
          </p:nvPr>
        </p:nvSpPr>
        <p:spPr/>
        <p:txBody>
          <a:bodyPr/>
          <a:lstStyle/>
          <a:p>
            <a:pPr>
              <a:defRPr/>
            </a:pPr>
            <a:fld id="{87B66CB0-18B4-4F63-A7DD-0D3AE23FB6D5}" type="slidenum">
              <a:rPr lang="en-US" smtClean="0"/>
              <a:pPr>
                <a:defRPr/>
              </a:pPr>
              <a:t>42</a:t>
            </a:fld>
            <a:endParaRPr lang="en-US" dirty="0"/>
          </a:p>
        </p:txBody>
      </p:sp>
      <p:sp>
        <p:nvSpPr>
          <p:cNvPr id="5" name="Footer Placeholder 4"/>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
        <p:nvSpPr>
          <p:cNvPr id="6" name="Title 1"/>
          <p:cNvSpPr txBox="1">
            <a:spLocks/>
          </p:cNvSpPr>
          <p:nvPr/>
        </p:nvSpPr>
        <p:spPr bwMode="auto">
          <a:xfrm>
            <a:off x="533400" y="457200"/>
            <a:ext cx="8229600" cy="1657350"/>
          </a:xfrm>
          <a:prstGeom prst="rect">
            <a:avLst/>
          </a:prstGeom>
          <a:noFill/>
          <a:ln w="9525">
            <a:noFill/>
            <a:miter lim="800000"/>
            <a:headEnd/>
            <a:tailEnd/>
          </a:ln>
        </p:spPr>
        <p:txBody>
          <a:bodyPr vert="horz" wrap="square" lIns="0" tIns="0" rIns="18288" bIns="0" numCol="1" anchor="ctr" anchorCtr="0" compatLnSpc="1">
            <a:prstTxWarp prst="textNoShape">
              <a:avLst/>
            </a:prstTxWarp>
            <a:noAutofit/>
            <a:scene3d>
              <a:camera prst="orthographicFront"/>
              <a:lightRig rig="freezing" dir="t">
                <a:rot lat="0" lon="0" rev="5640000"/>
              </a:lightRig>
            </a:scene3d>
            <a:sp3d prstMaterial="flat">
              <a:contourClr>
                <a:schemeClr val="tx2"/>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Success Criteria Check:</a:t>
            </a:r>
            <a:endParaRPr kumimoji="0" lang="en-US" sz="66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4" descr="C:\Users\jschorg\AppData\Local\Microsoft\Windows\Temporary Internet Files\Content.IE5\UNHF3JUQ\MC900233890[1].wmf"/>
          <p:cNvPicPr>
            <a:picLocks noChangeAspect="1" noChangeArrowheads="1"/>
          </p:cNvPicPr>
          <p:nvPr/>
        </p:nvPicPr>
        <p:blipFill>
          <a:blip r:embed="rId3" cstate="print"/>
          <a:srcRect/>
          <a:stretch>
            <a:fillRect/>
          </a:stretch>
        </p:blipFill>
        <p:spPr bwMode="auto">
          <a:xfrm rot="-1139448">
            <a:off x="3717925" y="4658129"/>
            <a:ext cx="1708150" cy="1447800"/>
          </a:xfrm>
          <a:prstGeom prst="rect">
            <a:avLst/>
          </a:prstGeom>
          <a:noFill/>
          <a:ln w="9525">
            <a:noFill/>
            <a:miter lim="800000"/>
            <a:headEnd/>
            <a:tailEnd/>
          </a:ln>
        </p:spPr>
      </p:pic>
      <p:sp>
        <p:nvSpPr>
          <p:cNvPr id="7" name="Title 6"/>
          <p:cNvSpPr>
            <a:spLocks noGrp="1"/>
          </p:cNvSpPr>
          <p:nvPr>
            <p:ph type="ctrTitle"/>
          </p:nvPr>
        </p:nvSpPr>
        <p:spPr/>
        <p:txBody>
          <a:bodyPr/>
          <a:lstStyle/>
          <a:p>
            <a:r>
              <a:rPr lang="en-US" dirty="0" smtClean="0"/>
              <a:t>Activity 5:</a:t>
            </a:r>
            <a:endParaRPr lang="en-US" dirty="0"/>
          </a:p>
        </p:txBody>
      </p:sp>
      <p:sp>
        <p:nvSpPr>
          <p:cNvPr id="8" name="Subtitle 7"/>
          <p:cNvSpPr>
            <a:spLocks noGrp="1"/>
          </p:cNvSpPr>
          <p:nvPr>
            <p:ph type="subTitle" idx="1"/>
          </p:nvPr>
        </p:nvSpPr>
        <p:spPr>
          <a:xfrm>
            <a:off x="533400" y="2891654"/>
            <a:ext cx="7854696" cy="1752600"/>
          </a:xfrm>
        </p:spPr>
        <p:txBody>
          <a:bodyPr/>
          <a:lstStyle/>
          <a:p>
            <a:r>
              <a:rPr lang="en-US" sz="4800" dirty="0" smtClean="0"/>
              <a:t>Investigating Mathematical Understanding</a:t>
            </a:r>
            <a:endParaRPr lang="en-US" sz="2800" dirty="0"/>
          </a:p>
        </p:txBody>
      </p:sp>
      <p:sp>
        <p:nvSpPr>
          <p:cNvPr id="5" name="Slide Number Placeholder 4"/>
          <p:cNvSpPr>
            <a:spLocks noGrp="1"/>
          </p:cNvSpPr>
          <p:nvPr>
            <p:ph type="sldNum" sz="quarter" idx="12"/>
          </p:nvPr>
        </p:nvSpPr>
        <p:spPr/>
        <p:txBody>
          <a:bodyPr/>
          <a:lstStyle/>
          <a:p>
            <a:fld id="{DF03E447-4D9D-4CED-AEDC-2BD767935E8F}" type="slidenum">
              <a:rPr lang="en-US" smtClean="0"/>
              <a:pPr/>
              <a:t>43</a:t>
            </a:fld>
            <a:endParaRPr lang="en-US" dirty="0"/>
          </a:p>
        </p:txBody>
      </p:sp>
      <p:sp>
        <p:nvSpPr>
          <p:cNvPr id="9" name="Footer Placeholder 8"/>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u="sng" dirty="0" smtClean="0"/>
              <a:t>Activity 5:</a:t>
            </a:r>
            <a:r>
              <a:rPr lang="en-US" sz="2800" dirty="0" smtClean="0"/>
              <a:t> </a:t>
            </a:r>
            <a:r>
              <a:rPr lang="en-US" sz="4000" dirty="0" smtClean="0"/>
              <a:t>Investigating Mathematical </a:t>
            </a:r>
            <a:br>
              <a:rPr lang="en-US" sz="4000" dirty="0" smtClean="0"/>
            </a:br>
            <a:r>
              <a:rPr lang="en-US" sz="4000" dirty="0" smtClean="0"/>
              <a:t>Understanding</a:t>
            </a:r>
            <a:endParaRPr lang="en-US" sz="4000" dirty="0"/>
          </a:p>
        </p:txBody>
      </p:sp>
      <p:sp>
        <p:nvSpPr>
          <p:cNvPr id="3" name="Content Placeholder 2"/>
          <p:cNvSpPr>
            <a:spLocks noGrp="1"/>
          </p:cNvSpPr>
          <p:nvPr>
            <p:ph idx="1"/>
          </p:nvPr>
        </p:nvSpPr>
        <p:spPr/>
        <p:txBody>
          <a:bodyPr/>
          <a:lstStyle/>
          <a:p>
            <a:r>
              <a:rPr lang="en-US" dirty="0" smtClean="0"/>
              <a:t>Begin a “line of learning” by responding to this question: </a:t>
            </a:r>
          </a:p>
          <a:p>
            <a:pPr lvl="1" algn="ctr">
              <a:buNone/>
            </a:pPr>
            <a:r>
              <a:rPr lang="en-US" sz="3600" b="1" dirty="0" smtClean="0"/>
              <a:t>What is the meaning of “mathematical understanding?”</a:t>
            </a:r>
          </a:p>
          <a:p>
            <a:endParaRPr lang="en-US" dirty="0"/>
          </a:p>
        </p:txBody>
      </p:sp>
      <p:sp>
        <p:nvSpPr>
          <p:cNvPr id="4" name="Slide Number Placeholder 3"/>
          <p:cNvSpPr>
            <a:spLocks noGrp="1"/>
          </p:cNvSpPr>
          <p:nvPr>
            <p:ph type="sldNum" sz="quarter" idx="4"/>
          </p:nvPr>
        </p:nvSpPr>
        <p:spPr/>
        <p:txBody>
          <a:bodyPr/>
          <a:lstStyle/>
          <a:p>
            <a:fld id="{03C8DDFE-4AC8-4BC2-ABC2-B6972A821DE8}"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400"/>
          <a:ext cx="8229600" cy="6477000"/>
        </p:xfrm>
        <a:graphic>
          <a:graphicData uri="http://schemas.openxmlformats.org/drawingml/2006/table">
            <a:tbl>
              <a:tblPr firstRow="1" bandRow="1">
                <a:tableStyleId>{F5AB1C69-6EDB-4FF4-983F-18BD219EF322}</a:tableStyleId>
              </a:tblPr>
              <a:tblGrid>
                <a:gridCol w="4191000"/>
                <a:gridCol w="4038600"/>
              </a:tblGrid>
              <a:tr h="1295400">
                <a:tc>
                  <a:txBody>
                    <a:bodyPr/>
                    <a:lstStyle/>
                    <a:p>
                      <a:r>
                        <a:rPr lang="en-US" sz="3200" dirty="0" smtClean="0"/>
                        <a:t>Problems</a:t>
                      </a:r>
                      <a:endParaRPr lang="en-US" sz="3200" dirty="0">
                        <a:latin typeface="Times New Roman" pitchFamily="18" charset="0"/>
                      </a:endParaRPr>
                    </a:p>
                  </a:txBody>
                  <a:tcPr/>
                </a:tc>
                <a:tc>
                  <a:txBody>
                    <a:bodyPr/>
                    <a:lstStyle/>
                    <a:p>
                      <a:pPr algn="ctr"/>
                      <a:r>
                        <a:rPr lang="en-US" sz="3200" dirty="0" smtClean="0"/>
                        <a:t>Percent Correct Grade 11</a:t>
                      </a:r>
                      <a:endParaRPr lang="en-US" sz="3200" dirty="0">
                        <a:latin typeface="Times New Roman" pitchFamily="18" charset="0"/>
                      </a:endParaRPr>
                    </a:p>
                  </a:txBody>
                  <a:tcPr/>
                </a:tc>
              </a:tr>
              <a:tr h="1778000">
                <a:tc>
                  <a:txBody>
                    <a:bodyPr/>
                    <a:lstStyle/>
                    <a:p>
                      <a:r>
                        <a:rPr kumimoji="0" lang="en-US" sz="2400" kern="1200" dirty="0" smtClean="0"/>
                        <a:t>1.  Here are the ages of six children:  13, 10, 8, 5, 3, 3</a:t>
                      </a:r>
                    </a:p>
                    <a:p>
                      <a:r>
                        <a:rPr kumimoji="0" lang="en-US" sz="2400" kern="1200" dirty="0" smtClean="0"/>
                        <a:t>What is the average age of the children?</a:t>
                      </a:r>
                    </a:p>
                    <a:p>
                      <a:endParaRPr lang="en-US" dirty="0">
                        <a:latin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algn="ctr"/>
                      <a:r>
                        <a:rPr lang="en-US" sz="3600" dirty="0" smtClean="0"/>
                        <a:t>72</a:t>
                      </a:r>
                      <a:endParaRPr lang="en-US" sz="3600" dirty="0">
                        <a:latin typeface="Times New Roman" pitchFamily="18" charset="0"/>
                      </a:endParaRPr>
                    </a:p>
                  </a:txBody>
                  <a:tcPr/>
                </a:tc>
              </a:tr>
              <a:tr h="177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kern="1200" dirty="0" smtClean="0"/>
                        <a:t>2.  Edith has an average (mean) score of 80 on five tests.  What score does she need on the next test to raise her average to 81?</a:t>
                      </a:r>
                    </a:p>
                    <a:p>
                      <a:pPr algn="ctr"/>
                      <a:endParaRPr lang="en-US" dirty="0">
                        <a:latin typeface="Times New Roman" pitchFamily="18" charset="0"/>
                      </a:endParaRPr>
                    </a:p>
                  </a:txBody>
                  <a:tcPr/>
                </a:tc>
                <a:tc>
                  <a:txBody>
                    <a:bodyPr/>
                    <a:lstStyle/>
                    <a:p>
                      <a:pPr algn="ctr"/>
                      <a:r>
                        <a:rPr lang="en-US" sz="3600" dirty="0" smtClean="0"/>
                        <a:t>24</a:t>
                      </a:r>
                    </a:p>
                    <a:p>
                      <a:pPr algn="ctr"/>
                      <a:endParaRPr lang="en-US" sz="3600" dirty="0" smtClean="0"/>
                    </a:p>
                    <a:p>
                      <a:pPr algn="ctr"/>
                      <a:endParaRPr lang="en-US" sz="3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Lindquist, Mary M. (Ed.). (1989).  Results from the fourth mathematics assessment of the National Assessment of Educational Programs, pp. 30, 32.  Reston, VA: National Council of Teachers of Mathematics.</a:t>
                      </a:r>
                    </a:p>
                    <a:p>
                      <a:pPr algn="ctr"/>
                      <a:endParaRPr lang="en-US" sz="3600" dirty="0" smtClean="0">
                        <a:latin typeface="Times New Roman" pitchFamily="18" charset="0"/>
                      </a:endParaRPr>
                    </a:p>
                  </a:txBody>
                  <a:tcPr/>
                </a:tc>
              </a:tr>
            </a:tbl>
          </a:graphicData>
        </a:graphic>
      </p:graphicFrame>
      <p:sp>
        <p:nvSpPr>
          <p:cNvPr id="6" name="Slide Number Placeholder 5"/>
          <p:cNvSpPr>
            <a:spLocks noGrp="1"/>
          </p:cNvSpPr>
          <p:nvPr>
            <p:ph type="sldNum" sz="quarter" idx="4"/>
          </p:nvPr>
        </p:nvSpPr>
        <p:spPr/>
        <p:txBody>
          <a:bodyPr/>
          <a:lstStyle/>
          <a:p>
            <a:fld id="{03C8DDFE-4AC8-4BC2-ABC2-B6972A821DE8}"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txBox="1">
            <a:spLocks/>
          </p:cNvSpPr>
          <p:nvPr/>
        </p:nvSpPr>
        <p:spPr>
          <a:xfrm>
            <a:off x="7924800" y="6356350"/>
            <a:ext cx="762000" cy="365125"/>
          </a:xfrm>
          <a:prstGeom prst="rect">
            <a:avLst/>
          </a:prstGeom>
        </p:spPr>
        <p:txBody>
          <a:bodyPr lIns="0" tIns="0" rIns="0" bIns="0" anchor="b"/>
          <a:lstStyle/>
          <a:p>
            <a:pPr algn="r">
              <a:defRPr/>
            </a:pPr>
            <a:fld id="{2D792037-44C9-4921-9A60-E6FB3CE3637C}" type="slidenum">
              <a:rPr lang="en-US" sz="1200">
                <a:solidFill>
                  <a:schemeClr val="tx2">
                    <a:shade val="90000"/>
                  </a:schemeClr>
                </a:solidFill>
                <a:latin typeface="Arial" pitchFamily="34" charset="0"/>
                <a:ea typeface="Arial Unicode MS" pitchFamily="34" charset="-128"/>
                <a:cs typeface="Arial Unicode MS" pitchFamily="34" charset="-128"/>
              </a:rPr>
              <a:pPr algn="r">
                <a:defRPr/>
              </a:pPr>
              <a:t>46</a:t>
            </a:fld>
            <a:endParaRPr lang="en-US" sz="1200" dirty="0">
              <a:solidFill>
                <a:schemeClr val="tx2">
                  <a:shade val="90000"/>
                </a:schemeClr>
              </a:solidFill>
              <a:latin typeface="Arial" pitchFamily="34" charset="0"/>
              <a:ea typeface="Arial Unicode MS" pitchFamily="34" charset="-128"/>
              <a:cs typeface="Arial Unicode MS" pitchFamily="34" charset="-128"/>
            </a:endParaRPr>
          </a:p>
        </p:txBody>
      </p:sp>
      <p:sp>
        <p:nvSpPr>
          <p:cNvPr id="6" name="Rectangle 3">
            <a:hlinkClick r:id="rId3"/>
          </p:cNvPr>
          <p:cNvSpPr txBox="1">
            <a:spLocks noChangeArrowheads="1"/>
          </p:cNvSpPr>
          <p:nvPr/>
        </p:nvSpPr>
        <p:spPr>
          <a:xfrm>
            <a:off x="0" y="5791200"/>
            <a:ext cx="9144000" cy="533400"/>
          </a:xfrm>
          <a:prstGeom prst="rect">
            <a:avLst/>
          </a:prstGeom>
          <a:noFill/>
        </p:spPr>
        <p:txBody>
          <a:bodyPr/>
          <a:lstStyle/>
          <a:p>
            <a:pPr marL="274320" indent="-274320" algn="ctr" fontAlgn="auto">
              <a:lnSpc>
                <a:spcPct val="90000"/>
              </a:lnSpc>
              <a:spcBef>
                <a:spcPct val="20000"/>
              </a:spcBef>
              <a:spcAft>
                <a:spcPts val="0"/>
              </a:spcAft>
              <a:buClr>
                <a:schemeClr val="accent3"/>
              </a:buClr>
              <a:buSzPct val="95000"/>
              <a:defRPr/>
            </a:pPr>
            <a:r>
              <a:rPr lang="en-US" sz="2600" dirty="0" smtClean="0">
                <a:latin typeface="Times New Roman" pitchFamily="18" charset="0"/>
                <a:ea typeface="Arial Unicode MS" pitchFamily="34" charset="-128"/>
                <a:cs typeface="Arial Unicode MS" pitchFamily="34" charset="-128"/>
              </a:rPr>
              <a:t>www.ted.com/talks/dan_meyer_math_curriculum_makeover.html</a:t>
            </a:r>
            <a:endParaRPr lang="en-US" sz="2600" dirty="0">
              <a:latin typeface="Times New Roman" pitchFamily="18" charset="0"/>
              <a:ea typeface="Arial Unicode MS" pitchFamily="34" charset="-128"/>
              <a:cs typeface="Arial Unicode MS" pitchFamily="34" charset="-128"/>
            </a:endParaRPr>
          </a:p>
        </p:txBody>
      </p:sp>
      <p:pic>
        <p:nvPicPr>
          <p:cNvPr id="63494" name="Picture 4"/>
          <p:cNvPicPr>
            <a:picLocks noChangeAspect="1" noChangeArrowheads="1"/>
          </p:cNvPicPr>
          <p:nvPr/>
        </p:nvPicPr>
        <p:blipFill>
          <a:blip r:embed="rId4" cstate="print"/>
          <a:srcRect/>
          <a:stretch>
            <a:fillRect/>
          </a:stretch>
        </p:blipFill>
        <p:spPr bwMode="auto">
          <a:xfrm>
            <a:off x="1143000" y="1550987"/>
            <a:ext cx="4267200" cy="4164013"/>
          </a:xfrm>
          <a:prstGeom prst="rect">
            <a:avLst/>
          </a:prstGeom>
          <a:noFill/>
          <a:ln w="9525">
            <a:noFill/>
            <a:miter lim="800000"/>
            <a:headEnd/>
            <a:tailEnd/>
          </a:ln>
        </p:spPr>
      </p:pic>
      <p:sp>
        <p:nvSpPr>
          <p:cNvPr id="8" name="Text Box 5"/>
          <p:cNvSpPr txBox="1">
            <a:spLocks noChangeArrowheads="1"/>
          </p:cNvSpPr>
          <p:nvPr/>
        </p:nvSpPr>
        <p:spPr bwMode="auto">
          <a:xfrm>
            <a:off x="5562600" y="2770187"/>
            <a:ext cx="3292475" cy="1508105"/>
          </a:xfrm>
          <a:prstGeom prst="rect">
            <a:avLst/>
          </a:prstGeom>
          <a:solidFill>
            <a:schemeClr val="bg2">
              <a:lumMod val="50000"/>
            </a:schemeClr>
          </a:solidFill>
          <a:ln w="9525">
            <a:noFill/>
            <a:miter lim="800000"/>
            <a:headEnd/>
            <a:tailEnd/>
          </a:ln>
          <a:effectLst/>
        </p:spPr>
        <p:txBody>
          <a:bodyPr wrap="square">
            <a:spAutoFit/>
          </a:bodyPr>
          <a:lstStyle/>
          <a:p>
            <a:pPr algn="ctr" eaLnBrk="0" hangingPunct="0">
              <a:defRPr/>
            </a:pPr>
            <a:r>
              <a:rPr lang="en-US" sz="4400" dirty="0">
                <a:solidFill>
                  <a:schemeClr val="bg1"/>
                </a:solidFill>
                <a:effectLst>
                  <a:outerShdw blurRad="38100" dist="38100" dir="2700000" algn="tl">
                    <a:srgbClr val="000000"/>
                  </a:outerShdw>
                </a:effectLst>
                <a:latin typeface="Arial" pitchFamily="34" charset="0"/>
                <a:ea typeface="Arial Unicode MS" pitchFamily="34" charset="-128"/>
                <a:cs typeface="Arial Unicode MS" pitchFamily="34" charset="-128"/>
              </a:rPr>
              <a:t>Dan </a:t>
            </a:r>
            <a:r>
              <a:rPr lang="en-US" sz="4400" dirty="0" smtClean="0">
                <a:solidFill>
                  <a:schemeClr val="bg1"/>
                </a:solidFill>
                <a:effectLst>
                  <a:outerShdw blurRad="38100" dist="38100" dir="2700000" algn="tl">
                    <a:srgbClr val="000000"/>
                  </a:outerShdw>
                </a:effectLst>
                <a:latin typeface="Arial" pitchFamily="34" charset="0"/>
                <a:ea typeface="Arial Unicode MS" pitchFamily="34" charset="-128"/>
                <a:cs typeface="Arial Unicode MS" pitchFamily="34" charset="-128"/>
              </a:rPr>
              <a:t>Meyer</a:t>
            </a:r>
          </a:p>
          <a:p>
            <a:pPr algn="ctr" eaLnBrk="0" hangingPunct="0">
              <a:defRPr/>
            </a:pPr>
            <a:r>
              <a:rPr lang="en-US" dirty="0" smtClean="0">
                <a:latin typeface="Arial" pitchFamily="34" charset="0"/>
                <a:ea typeface="Arial Unicode MS" pitchFamily="34" charset="-128"/>
                <a:cs typeface="Arial Unicode MS" pitchFamily="34" charset="-128"/>
              </a:rPr>
              <a:t>High School</a:t>
            </a:r>
            <a:br>
              <a:rPr lang="en-US" dirty="0" smtClean="0">
                <a:latin typeface="Arial" pitchFamily="34" charset="0"/>
                <a:ea typeface="Arial Unicode MS" pitchFamily="34" charset="-128"/>
                <a:cs typeface="Arial Unicode MS" pitchFamily="34" charset="-128"/>
              </a:rPr>
            </a:br>
            <a:r>
              <a:rPr lang="en-US" dirty="0" smtClean="0">
                <a:latin typeface="Arial" pitchFamily="34" charset="0"/>
                <a:ea typeface="Arial Unicode MS" pitchFamily="34" charset="-128"/>
                <a:cs typeface="Arial Unicode MS" pitchFamily="34" charset="-128"/>
              </a:rPr>
              <a:t>Math </a:t>
            </a:r>
            <a:r>
              <a:rPr lang="en-US" dirty="0">
                <a:latin typeface="Arial" pitchFamily="34" charset="0"/>
                <a:ea typeface="Arial Unicode MS" pitchFamily="34" charset="-128"/>
                <a:cs typeface="Arial Unicode MS" pitchFamily="34" charset="-128"/>
              </a:rPr>
              <a:t>Teacher</a:t>
            </a:r>
          </a:p>
        </p:txBody>
      </p:sp>
      <p:sp>
        <p:nvSpPr>
          <p:cNvPr id="10" name="Title 9"/>
          <p:cNvSpPr>
            <a:spLocks noGrp="1"/>
          </p:cNvSpPr>
          <p:nvPr>
            <p:ph type="title"/>
          </p:nvPr>
        </p:nvSpPr>
        <p:spPr>
          <a:xfrm>
            <a:off x="457200" y="304800"/>
            <a:ext cx="8686800" cy="1143000"/>
          </a:xfrm>
        </p:spPr>
        <p:txBody>
          <a:bodyPr>
            <a:normAutofit fontScale="90000"/>
          </a:bodyPr>
          <a:lstStyle/>
          <a:p>
            <a:r>
              <a:rPr lang="en-US" b="1" dirty="0" smtClean="0"/>
              <a:t>Math Class Needs a Make Over</a:t>
            </a:r>
            <a:endParaRPr lang="en-US" b="1" dirty="0"/>
          </a:p>
        </p:txBody>
      </p:sp>
      <p:sp>
        <p:nvSpPr>
          <p:cNvPr id="7" name="Slide Number Placeholder 6"/>
          <p:cNvSpPr>
            <a:spLocks noGrp="1"/>
          </p:cNvSpPr>
          <p:nvPr>
            <p:ph type="sldNum" sz="quarter" idx="12"/>
          </p:nvPr>
        </p:nvSpPr>
        <p:spPr/>
        <p:txBody>
          <a:bodyPr/>
          <a:lstStyle/>
          <a:p>
            <a:fld id="{DF03E447-4D9D-4CED-AEDC-2BD767935E8F}" type="slidenum">
              <a:rPr lang="en-US" smtClean="0"/>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704850"/>
            <a:ext cx="8686800" cy="1143000"/>
          </a:xfrm>
        </p:spPr>
        <p:txBody>
          <a:bodyPr/>
          <a:lstStyle/>
          <a:p>
            <a:r>
              <a:rPr lang="en-US" sz="4400" dirty="0" smtClean="0"/>
              <a:t>What does </a:t>
            </a:r>
            <a:r>
              <a:rPr lang="en-US" sz="4800" dirty="0" smtClean="0"/>
              <a:t>“</a:t>
            </a:r>
            <a:r>
              <a:rPr lang="en-US" sz="5400" dirty="0" smtClean="0"/>
              <a:t>Understand</a:t>
            </a:r>
            <a:r>
              <a:rPr lang="en-US" sz="4800" dirty="0" smtClean="0"/>
              <a:t>”</a:t>
            </a:r>
            <a:r>
              <a:rPr lang="en-US" sz="4400" dirty="0" smtClean="0"/>
              <a:t> mean?</a:t>
            </a:r>
            <a:endParaRPr lang="en-US" sz="4800" dirty="0" smtClean="0"/>
          </a:p>
        </p:txBody>
      </p:sp>
      <p:sp>
        <p:nvSpPr>
          <p:cNvPr id="77827" name="Rectangle 3"/>
          <p:cNvSpPr>
            <a:spLocks noGrp="1" noChangeArrowheads="1"/>
          </p:cNvSpPr>
          <p:nvPr>
            <p:ph idx="1"/>
          </p:nvPr>
        </p:nvSpPr>
        <p:spPr/>
        <p:txBody>
          <a:bodyPr/>
          <a:lstStyle/>
          <a:p>
            <a:r>
              <a:rPr lang="en-US" sz="3200" dirty="0" smtClean="0"/>
              <a:t>Understand is used in the Iowa Core to mean that students </a:t>
            </a:r>
            <a:r>
              <a:rPr lang="en-US" sz="3200" u="sng" dirty="0" smtClean="0">
                <a:solidFill>
                  <a:srgbClr val="993300"/>
                </a:solidFill>
              </a:rPr>
              <a:t>can explain the concept with mathematical reasoning</a:t>
            </a:r>
            <a:r>
              <a:rPr lang="en-US" sz="3200" dirty="0" smtClean="0"/>
              <a:t>, including:	</a:t>
            </a:r>
          </a:p>
          <a:p>
            <a:pPr lvl="1"/>
            <a:r>
              <a:rPr lang="en-US" sz="3200" dirty="0" smtClean="0"/>
              <a:t>giving concrete illustrations</a:t>
            </a:r>
          </a:p>
          <a:p>
            <a:pPr lvl="1"/>
            <a:r>
              <a:rPr lang="en-US" sz="3200" dirty="0" smtClean="0"/>
              <a:t>providing mathematical representations and example applications </a:t>
            </a:r>
          </a:p>
        </p:txBody>
      </p:sp>
      <p:sp>
        <p:nvSpPr>
          <p:cNvPr id="6" name="Slide Number Placeholder 5"/>
          <p:cNvSpPr>
            <a:spLocks noGrp="1"/>
          </p:cNvSpPr>
          <p:nvPr>
            <p:ph type="sldNum" sz="quarter" idx="4"/>
          </p:nvPr>
        </p:nvSpPr>
        <p:spPr/>
        <p:txBody>
          <a:bodyPr/>
          <a:lstStyle/>
          <a:p>
            <a:fld id="{03C8DDFE-4AC8-4BC2-ABC2-B6972A821DE8}" type="slidenum">
              <a:rPr lang="en-US" smtClean="0"/>
              <a:pPr/>
              <a:t>47</a:t>
            </a:fld>
            <a:endParaRPr lang="en-US" dirty="0"/>
          </a:p>
        </p:txBody>
      </p:sp>
      <p:sp>
        <p:nvSpPr>
          <p:cNvPr id="7" name="Footer Placeholder 6"/>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304800"/>
            <a:ext cx="8915400" cy="1143000"/>
          </a:xfrm>
        </p:spPr>
        <p:txBody>
          <a:bodyPr/>
          <a:lstStyle/>
          <a:p>
            <a:r>
              <a:rPr lang="en-US" sz="3600" dirty="0" smtClean="0"/>
              <a:t>Students who understand a concept can:</a:t>
            </a:r>
            <a:endParaRPr lang="en-US" sz="3600" dirty="0"/>
          </a:p>
        </p:txBody>
      </p:sp>
      <p:sp>
        <p:nvSpPr>
          <p:cNvPr id="36867" name="Rectangle 3"/>
          <p:cNvSpPr>
            <a:spLocks noGrp="1" noChangeArrowheads="1"/>
          </p:cNvSpPr>
          <p:nvPr>
            <p:ph idx="1"/>
          </p:nvPr>
        </p:nvSpPr>
        <p:spPr>
          <a:xfrm>
            <a:off x="457200" y="1600200"/>
            <a:ext cx="8229600" cy="5029200"/>
          </a:xfrm>
        </p:spPr>
        <p:txBody>
          <a:bodyPr/>
          <a:lstStyle/>
          <a:p>
            <a:r>
              <a:rPr lang="en-US" dirty="0" smtClean="0">
                <a:solidFill>
                  <a:srgbClr val="7030A0"/>
                </a:solidFill>
              </a:rPr>
              <a:t>use it to make sense of and explain quantitative situations (see "Model with Mathematics" in Practices)</a:t>
            </a:r>
          </a:p>
          <a:p>
            <a:r>
              <a:rPr lang="en-US" dirty="0" smtClean="0">
                <a:solidFill>
                  <a:srgbClr val="006600"/>
                </a:solidFill>
              </a:rPr>
              <a:t>incorporate it into their own arguments and use it to evaluate the arguments of others (see " Construct viable arguments and critique the reasoning of others" in Practices)</a:t>
            </a:r>
          </a:p>
          <a:p>
            <a:r>
              <a:rPr lang="en-US" dirty="0" smtClean="0">
                <a:solidFill>
                  <a:srgbClr val="000090"/>
                </a:solidFill>
              </a:rPr>
              <a:t>bring it to bear on the solutions to problems (see "Make sense of problems and persevere in solving them”)</a:t>
            </a:r>
          </a:p>
          <a:p>
            <a:r>
              <a:rPr lang="en-US" dirty="0" smtClean="0">
                <a:solidFill>
                  <a:schemeClr val="accent1">
                    <a:lumMod val="60000"/>
                    <a:lumOff val="40000"/>
                  </a:schemeClr>
                </a:solidFill>
              </a:rPr>
              <a:t>make connections between it and related concepts</a:t>
            </a:r>
          </a:p>
        </p:txBody>
      </p:sp>
      <p:sp>
        <p:nvSpPr>
          <p:cNvPr id="4" name="Slide Number Placeholder 3"/>
          <p:cNvSpPr>
            <a:spLocks noGrp="1"/>
          </p:cNvSpPr>
          <p:nvPr>
            <p:ph type="sldNum" sz="quarter" idx="4"/>
          </p:nvPr>
        </p:nvSpPr>
        <p:spPr/>
        <p:txBody>
          <a:bodyPr/>
          <a:lstStyle/>
          <a:p>
            <a:fld id="{03C8DDFE-4AC8-4BC2-ABC2-B6972A821DE8}" type="slidenum">
              <a:rPr lang="en-US" smtClean="0"/>
              <a:pPr/>
              <a:t>48</a:t>
            </a:fld>
            <a:endParaRPr lang="en-US" dirty="0"/>
          </a:p>
        </p:txBody>
      </p:sp>
      <p:sp>
        <p:nvSpPr>
          <p:cNvPr id="6" name="Footer Placeholder 5"/>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r>
            <a:br>
              <a:rPr lang="en-US" dirty="0" smtClean="0"/>
            </a:br>
            <a:endParaRPr lang="en-US" dirty="0"/>
          </a:p>
        </p:txBody>
      </p:sp>
      <p:sp>
        <p:nvSpPr>
          <p:cNvPr id="12" name="Content Placeholder 11"/>
          <p:cNvSpPr>
            <a:spLocks noGrp="1"/>
          </p:cNvSpPr>
          <p:nvPr>
            <p:ph idx="1"/>
          </p:nvPr>
        </p:nvSpPr>
        <p:spPr>
          <a:xfrm>
            <a:off x="457200" y="1066800"/>
            <a:ext cx="8382000" cy="4389437"/>
          </a:xfrm>
        </p:spPr>
        <p:txBody>
          <a:bodyPr/>
          <a:lstStyle/>
          <a:p>
            <a:pPr indent="0">
              <a:spcAft>
                <a:spcPts val="1200"/>
              </a:spcAft>
              <a:buNone/>
            </a:pPr>
            <a:r>
              <a:rPr lang="en-US" sz="4000" i="1" dirty="0" smtClean="0"/>
              <a:t>“…those content standards which set an expectation of </a:t>
            </a:r>
            <a:r>
              <a:rPr lang="en-US" sz="4000" b="1" i="1" u="sng" dirty="0" smtClean="0"/>
              <a:t>understanding</a:t>
            </a:r>
            <a:r>
              <a:rPr lang="en-US" sz="4000" i="1" dirty="0" smtClean="0"/>
              <a:t> are potential </a:t>
            </a:r>
            <a:r>
              <a:rPr lang="en-US" sz="4000" b="1" i="1" dirty="0" smtClean="0">
                <a:solidFill>
                  <a:srgbClr val="993300"/>
                </a:solidFill>
              </a:rPr>
              <a:t>“points of intersection” </a:t>
            </a:r>
            <a:r>
              <a:rPr lang="en-US" sz="4000" i="1" dirty="0" smtClean="0"/>
              <a:t>between the Standards for Mathematical Content and the Standards for Mathematical Practice.”</a:t>
            </a:r>
          </a:p>
          <a:p>
            <a:pPr algn="r">
              <a:buNone/>
            </a:pPr>
            <a:r>
              <a:rPr lang="en-US" dirty="0" smtClean="0"/>
              <a:t>Iowa Core Mathematics, p. 10</a:t>
            </a:r>
          </a:p>
        </p:txBody>
      </p:sp>
      <p:sp>
        <p:nvSpPr>
          <p:cNvPr id="7" name="Slide Number Placeholder 6"/>
          <p:cNvSpPr>
            <a:spLocks noGrp="1"/>
          </p:cNvSpPr>
          <p:nvPr>
            <p:ph type="sldNum" sz="quarter" idx="4"/>
          </p:nvPr>
        </p:nvSpPr>
        <p:spPr/>
        <p:txBody>
          <a:bodyPr/>
          <a:lstStyle/>
          <a:p>
            <a:fld id="{03C8DDFE-4AC8-4BC2-ABC2-B6972A821DE8}" type="slidenum">
              <a:rPr lang="en-US" smtClean="0"/>
              <a:pPr/>
              <a:t>49</a:t>
            </a:fld>
            <a:endParaRPr lang="en-US" dirty="0"/>
          </a:p>
        </p:txBody>
      </p:sp>
      <p:sp>
        <p:nvSpPr>
          <p:cNvPr id="6" name="Footer Placeholder 5"/>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85274" y="441158"/>
            <a:ext cx="8229600" cy="1143000"/>
          </a:xfrm>
        </p:spPr>
        <p:txBody>
          <a:bodyPr/>
          <a:lstStyle/>
          <a:p>
            <a:r>
              <a:rPr lang="en-US" dirty="0" smtClean="0"/>
              <a:t>The Message</a:t>
            </a:r>
            <a:endParaRPr lang="en-US" dirty="0"/>
          </a:p>
        </p:txBody>
      </p:sp>
      <p:sp>
        <p:nvSpPr>
          <p:cNvPr id="8" name="Content Placeholder 7"/>
          <p:cNvSpPr>
            <a:spLocks noGrp="1"/>
          </p:cNvSpPr>
          <p:nvPr>
            <p:ph idx="1"/>
          </p:nvPr>
        </p:nvSpPr>
        <p:spPr>
          <a:xfrm>
            <a:off x="457200" y="1580150"/>
            <a:ext cx="8229600" cy="4389437"/>
          </a:xfrm>
        </p:spPr>
        <p:txBody>
          <a:bodyPr/>
          <a:lstStyle/>
          <a:p>
            <a:pPr marL="514350" indent="-514350">
              <a:buClr>
                <a:srgbClr val="004F8A"/>
              </a:buClr>
              <a:buSzPct val="85000"/>
              <a:buFont typeface="+mj-lt"/>
              <a:buAutoNum type="arabicPeriod"/>
              <a:defRPr/>
            </a:pPr>
            <a:r>
              <a:rPr lang="en-US" sz="2400" kern="0" dirty="0" smtClean="0">
                <a:latin typeface="Arial" pitchFamily="34" charset="0"/>
                <a:ea typeface="Arial Unicode MS" pitchFamily="34" charset="-128"/>
                <a:cs typeface="Arial Unicode MS" pitchFamily="34" charset="-128"/>
              </a:rPr>
              <a:t>Today is the </a:t>
            </a:r>
            <a:r>
              <a:rPr lang="en-US" sz="2400" b="1" kern="0" dirty="0" smtClean="0">
                <a:latin typeface="Arial" pitchFamily="34" charset="0"/>
                <a:ea typeface="Arial Unicode MS" pitchFamily="34" charset="-128"/>
                <a:cs typeface="Arial Unicode MS" pitchFamily="34" charset="-128"/>
              </a:rPr>
              <a:t>initial</a:t>
            </a:r>
            <a:r>
              <a:rPr lang="en-US" sz="2400" kern="0" dirty="0" smtClean="0">
                <a:latin typeface="Arial" pitchFamily="34" charset="0"/>
                <a:ea typeface="Arial Unicode MS" pitchFamily="34" charset="-128"/>
                <a:cs typeface="Arial Unicode MS" pitchFamily="34" charset="-128"/>
              </a:rPr>
              <a:t> investigation to be followed by a deeper investigation.</a:t>
            </a:r>
          </a:p>
          <a:p>
            <a:pPr marL="514350" indent="-514350">
              <a:buClr>
                <a:srgbClr val="004F8A"/>
              </a:buClr>
              <a:buSzPct val="85000"/>
              <a:buFont typeface="+mj-lt"/>
              <a:buAutoNum type="arabicPeriod"/>
              <a:defRPr/>
            </a:pPr>
            <a:r>
              <a:rPr lang="en-US" sz="2400" kern="0" dirty="0" smtClean="0">
                <a:latin typeface="Arial" pitchFamily="34" charset="0"/>
                <a:ea typeface="Arial Unicode MS" pitchFamily="34" charset="-128"/>
                <a:cs typeface="Arial Unicode MS" pitchFamily="34" charset="-128"/>
              </a:rPr>
              <a:t>This is an </a:t>
            </a:r>
            <a:r>
              <a:rPr lang="en-US" sz="2400" b="1" kern="0" dirty="0" smtClean="0">
                <a:latin typeface="Arial" pitchFamily="34" charset="0"/>
                <a:ea typeface="Arial Unicode MS" pitchFamily="34" charset="-128"/>
                <a:cs typeface="Arial Unicode MS" pitchFamily="34" charset="-128"/>
              </a:rPr>
              <a:t>extended process </a:t>
            </a:r>
            <a:r>
              <a:rPr lang="en-US" sz="2400" kern="0" dirty="0" smtClean="0">
                <a:latin typeface="Arial" pitchFamily="34" charset="0"/>
                <a:ea typeface="Arial Unicode MS" pitchFamily="34" charset="-128"/>
                <a:cs typeface="Arial Unicode MS" pitchFamily="34" charset="-128"/>
              </a:rPr>
              <a:t>toward full implementation.</a:t>
            </a:r>
          </a:p>
          <a:p>
            <a:pPr marL="514350" indent="-514350">
              <a:buClr>
                <a:srgbClr val="004F8A"/>
              </a:buClr>
              <a:buSzPct val="85000"/>
              <a:buFont typeface="+mj-lt"/>
              <a:buAutoNum type="arabicPeriod"/>
              <a:defRPr/>
            </a:pPr>
            <a:r>
              <a:rPr lang="en-US" sz="2400" kern="0" dirty="0" smtClean="0">
                <a:latin typeface="Arial" pitchFamily="34" charset="0"/>
                <a:ea typeface="Arial Unicode MS" pitchFamily="34" charset="-128"/>
                <a:cs typeface="Arial Unicode MS" pitchFamily="34" charset="-128"/>
              </a:rPr>
              <a:t>It cannot/should not be rushed―</a:t>
            </a:r>
            <a:r>
              <a:rPr lang="en-US" sz="2400" b="1" kern="0" dirty="0" smtClean="0">
                <a:latin typeface="Arial" pitchFamily="34" charset="0"/>
                <a:ea typeface="Arial Unicode MS" pitchFamily="34" charset="-128"/>
                <a:cs typeface="Arial Unicode MS" pitchFamily="34" charset="-128"/>
              </a:rPr>
              <a:t>a marathon</a:t>
            </a:r>
            <a:r>
              <a:rPr lang="en-US" sz="2400" kern="0" dirty="0" smtClean="0">
                <a:latin typeface="Arial" pitchFamily="34" charset="0"/>
                <a:ea typeface="Arial Unicode MS" pitchFamily="34" charset="-128"/>
                <a:cs typeface="Arial Unicode MS" pitchFamily="34" charset="-128"/>
              </a:rPr>
              <a:t>, not a race.</a:t>
            </a:r>
          </a:p>
          <a:p>
            <a:pPr marL="514350" indent="-514350">
              <a:buClr>
                <a:srgbClr val="004F8A"/>
              </a:buClr>
              <a:buSzPct val="85000"/>
              <a:buFont typeface="+mj-lt"/>
              <a:buAutoNum type="arabicPeriod"/>
              <a:defRPr/>
            </a:pPr>
            <a:r>
              <a:rPr lang="en-US" sz="2400" kern="0" dirty="0" smtClean="0">
                <a:latin typeface="Arial" pitchFamily="34" charset="0"/>
                <a:ea typeface="Arial Unicode MS" pitchFamily="34" charset="-128"/>
                <a:cs typeface="Arial Unicode MS" pitchFamily="34" charset="-128"/>
              </a:rPr>
              <a:t>Our focus is to learn </a:t>
            </a:r>
            <a:r>
              <a:rPr lang="en-US" sz="2400" b="1" kern="0" dirty="0" smtClean="0">
                <a:latin typeface="Arial" pitchFamily="34" charset="0"/>
                <a:ea typeface="Arial Unicode MS" pitchFamily="34" charset="-128"/>
                <a:cs typeface="Arial Unicode MS" pitchFamily="34" charset="-128"/>
              </a:rPr>
              <a:t>HOW to investigate </a:t>
            </a:r>
            <a:r>
              <a:rPr lang="en-US" sz="2400" kern="0" dirty="0" smtClean="0">
                <a:latin typeface="Arial" pitchFamily="34" charset="0"/>
                <a:ea typeface="Arial Unicode MS" pitchFamily="34" charset="-128"/>
                <a:cs typeface="Arial Unicode MS" pitchFamily="34" charset="-128"/>
              </a:rPr>
              <a:t>these standards.</a:t>
            </a:r>
          </a:p>
          <a:p>
            <a:pPr marL="514350" indent="-514350">
              <a:buClr>
                <a:srgbClr val="004F8A"/>
              </a:buClr>
              <a:buSzPct val="85000"/>
              <a:buFont typeface="+mj-lt"/>
              <a:buAutoNum type="arabicPeriod"/>
              <a:defRPr/>
            </a:pPr>
            <a:r>
              <a:rPr lang="en-US" sz="2400" kern="0" dirty="0" smtClean="0">
                <a:latin typeface="Arial" pitchFamily="34" charset="0"/>
                <a:ea typeface="Arial Unicode MS" pitchFamily="34" charset="-128"/>
                <a:cs typeface="Arial Unicode MS" pitchFamily="34" charset="-128"/>
              </a:rPr>
              <a:t>We won’t be aligning today―because </a:t>
            </a:r>
            <a:r>
              <a:rPr lang="en-US" sz="2400" b="1" kern="0" dirty="0" smtClean="0">
                <a:latin typeface="Arial" pitchFamily="34" charset="0"/>
                <a:ea typeface="Arial Unicode MS" pitchFamily="34" charset="-128"/>
                <a:cs typeface="Arial Unicode MS" pitchFamily="34" charset="-128"/>
              </a:rPr>
              <a:t>alignment cannot be done effectively without careful investigation.</a:t>
            </a:r>
            <a:endParaRPr lang="en-US" sz="2400" kern="0" dirty="0" smtClean="0">
              <a:ea typeface="Arial Unicode MS" pitchFamily="34" charset="-128"/>
              <a:cs typeface="Arial Unicode MS" pitchFamily="34" charset="-128"/>
            </a:endParaRPr>
          </a:p>
        </p:txBody>
      </p:sp>
      <p:sp>
        <p:nvSpPr>
          <p:cNvPr id="5" name="Slide Number Placeholder 4"/>
          <p:cNvSpPr>
            <a:spLocks noGrp="1"/>
          </p:cNvSpPr>
          <p:nvPr>
            <p:ph type="sldNum" sz="quarter" idx="4"/>
          </p:nvPr>
        </p:nvSpPr>
        <p:spPr/>
        <p:txBody>
          <a:bodyPr/>
          <a:lstStyle/>
          <a:p>
            <a:fld id="{DF03E447-4D9D-4CED-AEDC-2BD767935E8F}" type="slidenum">
              <a:rPr lang="en-US" smtClean="0"/>
              <a:pPr/>
              <a:t>5</a:t>
            </a:fld>
            <a:endParaRPr lang="en-US" dirty="0"/>
          </a:p>
        </p:txBody>
      </p:sp>
      <p:sp>
        <p:nvSpPr>
          <p:cNvPr id="9" name="Footer Placeholder 8"/>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p:txBody>
          <a:bodyPr/>
          <a:lstStyle/>
          <a:p>
            <a:endParaRPr lang="en-US" dirty="0"/>
          </a:p>
        </p:txBody>
      </p:sp>
      <p:sp>
        <p:nvSpPr>
          <p:cNvPr id="28" name="Content Placeholder 27"/>
          <p:cNvSpPr>
            <a:spLocks noGrp="1"/>
          </p:cNvSpPr>
          <p:nvPr>
            <p:ph idx="1"/>
          </p:nvPr>
        </p:nvSpPr>
        <p:spPr/>
        <p:txBody>
          <a:bodyPr/>
          <a:lstStyle/>
          <a:p>
            <a:endParaRPr lang="en-US" dirty="0"/>
          </a:p>
        </p:txBody>
      </p:sp>
      <p:sp>
        <p:nvSpPr>
          <p:cNvPr id="13" name="Slide Number Placeholder 12"/>
          <p:cNvSpPr>
            <a:spLocks noGrp="1"/>
          </p:cNvSpPr>
          <p:nvPr>
            <p:ph type="sldNum" sz="quarter" idx="4"/>
          </p:nvPr>
        </p:nvSpPr>
        <p:spPr/>
        <p:txBody>
          <a:bodyPr/>
          <a:lstStyle/>
          <a:p>
            <a:fld id="{03C8DDFE-4AC8-4BC2-ABC2-B6972A821DE8}" type="slidenum">
              <a:rPr lang="en-US" smtClean="0">
                <a:solidFill>
                  <a:schemeClr val="tx1"/>
                </a:solidFill>
              </a:rPr>
              <a:pPr/>
              <a:t>50</a:t>
            </a:fld>
            <a:endParaRPr lang="en-US" dirty="0">
              <a:solidFill>
                <a:schemeClr val="tx1"/>
              </a:solidFill>
            </a:endParaRPr>
          </a:p>
        </p:txBody>
      </p:sp>
      <p:pic>
        <p:nvPicPr>
          <p:cNvPr id="6" name="Picture 5"/>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228600" y="6066972"/>
            <a:ext cx="3276600" cy="400110"/>
          </a:xfrm>
          <a:prstGeom prst="rect">
            <a:avLst/>
          </a:prstGeom>
          <a:noFill/>
        </p:spPr>
        <p:txBody>
          <a:bodyPr wrap="square" rtlCol="0">
            <a:spAutoFit/>
          </a:bodyPr>
          <a:lstStyle/>
          <a:p>
            <a:r>
              <a:rPr lang="en-US" sz="2000" dirty="0" smtClean="0">
                <a:solidFill>
                  <a:schemeClr val="bg1"/>
                </a:solidFill>
                <a:latin typeface="Arial"/>
                <a:ea typeface="Arial Unicode MS" pitchFamily="34" charset="-128"/>
                <a:cs typeface="Arial"/>
              </a:rPr>
              <a:t>–</a:t>
            </a:r>
            <a:r>
              <a:rPr lang="en-US" sz="2000" dirty="0" smtClean="0">
                <a:solidFill>
                  <a:schemeClr val="bg1"/>
                </a:solidFill>
                <a:latin typeface="Arial" pitchFamily="34" charset="0"/>
                <a:ea typeface="Arial Unicode MS" pitchFamily="34" charset="-128"/>
                <a:cs typeface="Arial Unicode MS" pitchFamily="34" charset="-128"/>
              </a:rPr>
              <a:t>Iowa Core Mathematics</a:t>
            </a:r>
            <a:endParaRPr lang="en-US" dirty="0">
              <a:latin typeface="Arial" pitchFamily="34" charset="0"/>
              <a:ea typeface="Arial Unicode MS" pitchFamily="34" charset="-128"/>
              <a:cs typeface="Arial Unicode MS" pitchFamily="34" charset="-128"/>
            </a:endParaRPr>
          </a:p>
        </p:txBody>
      </p:sp>
      <p:sp>
        <p:nvSpPr>
          <p:cNvPr id="9" name="TextBox 8"/>
          <p:cNvSpPr txBox="1"/>
          <p:nvPr/>
        </p:nvSpPr>
        <p:spPr>
          <a:xfrm>
            <a:off x="381000" y="762000"/>
            <a:ext cx="8763000" cy="1138773"/>
          </a:xfrm>
          <a:prstGeom prst="rect">
            <a:avLst/>
          </a:prstGeom>
          <a:noFill/>
        </p:spPr>
        <p:txBody>
          <a:bodyPr wrap="square" rtlCol="0">
            <a:spAutoFit/>
          </a:bodyPr>
          <a:lstStyle/>
          <a:p>
            <a:r>
              <a:rPr lang="en-US" dirty="0" smtClean="0">
                <a:solidFill>
                  <a:schemeClr val="bg1"/>
                </a:solidFill>
                <a:latin typeface="Arial" pitchFamily="34" charset="0"/>
                <a:ea typeface="Arial Unicode MS" pitchFamily="34" charset="-128"/>
                <a:cs typeface="Arial Unicode MS" pitchFamily="34" charset="-128"/>
              </a:rPr>
              <a:t>  </a:t>
            </a:r>
            <a:r>
              <a:rPr lang="en-US" sz="4400" dirty="0" smtClean="0">
                <a:solidFill>
                  <a:schemeClr val="bg1"/>
                </a:solidFill>
                <a:latin typeface="Arial" pitchFamily="34" charset="0"/>
                <a:ea typeface="Arial Unicode MS" pitchFamily="34" charset="-128"/>
                <a:cs typeface="Arial Unicode MS" pitchFamily="34" charset="-128"/>
              </a:rPr>
              <a:t>In short, a lack of understanding </a:t>
            </a:r>
          </a:p>
          <a:p>
            <a:endParaRPr lang="en-US" dirty="0">
              <a:latin typeface="Arial" pitchFamily="34" charset="0"/>
              <a:ea typeface="Arial Unicode MS" pitchFamily="34" charset="-128"/>
              <a:cs typeface="Arial Unicode MS" pitchFamily="34" charset="-128"/>
            </a:endParaRPr>
          </a:p>
        </p:txBody>
      </p:sp>
      <p:sp>
        <p:nvSpPr>
          <p:cNvPr id="10" name="TextBox 9"/>
          <p:cNvSpPr txBox="1"/>
          <p:nvPr/>
        </p:nvSpPr>
        <p:spPr>
          <a:xfrm>
            <a:off x="1497933" y="2362200"/>
            <a:ext cx="7646067" cy="1138773"/>
          </a:xfrm>
          <a:prstGeom prst="rect">
            <a:avLst/>
          </a:prstGeom>
          <a:noFill/>
        </p:spPr>
        <p:txBody>
          <a:bodyPr wrap="none" rtlCol="0">
            <a:spAutoFit/>
          </a:bodyPr>
          <a:lstStyle/>
          <a:p>
            <a:r>
              <a:rPr lang="en-US" sz="4400" dirty="0" smtClean="0">
                <a:solidFill>
                  <a:schemeClr val="bg1"/>
                </a:solidFill>
                <a:latin typeface="Arial" pitchFamily="34" charset="0"/>
                <a:ea typeface="Arial Unicode MS" pitchFamily="34" charset="-128"/>
                <a:cs typeface="Arial Unicode MS" pitchFamily="34" charset="-128"/>
              </a:rPr>
              <a:t>effectively prevents a student </a:t>
            </a:r>
          </a:p>
          <a:p>
            <a:endParaRPr lang="en-US" dirty="0">
              <a:latin typeface="Arial" pitchFamily="34" charset="0"/>
              <a:ea typeface="Arial Unicode MS" pitchFamily="34" charset="-128"/>
              <a:cs typeface="Arial Unicode MS" pitchFamily="34" charset="-128"/>
            </a:endParaRPr>
          </a:p>
        </p:txBody>
      </p:sp>
      <p:sp>
        <p:nvSpPr>
          <p:cNvPr id="11" name="TextBox 10"/>
          <p:cNvSpPr txBox="1"/>
          <p:nvPr/>
        </p:nvSpPr>
        <p:spPr>
          <a:xfrm>
            <a:off x="4772188" y="3886200"/>
            <a:ext cx="4143212" cy="769441"/>
          </a:xfrm>
          <a:prstGeom prst="rect">
            <a:avLst/>
          </a:prstGeom>
          <a:noFill/>
        </p:spPr>
        <p:txBody>
          <a:bodyPr wrap="square" rtlCol="0">
            <a:spAutoFit/>
          </a:bodyPr>
          <a:lstStyle/>
          <a:p>
            <a:r>
              <a:rPr lang="en-US" sz="4400" dirty="0" smtClean="0">
                <a:solidFill>
                  <a:schemeClr val="bg1"/>
                </a:solidFill>
                <a:latin typeface="Arial" pitchFamily="34" charset="0"/>
                <a:ea typeface="Arial Unicode MS" pitchFamily="34" charset="-128"/>
                <a:cs typeface="Arial Unicode MS" pitchFamily="34" charset="-128"/>
              </a:rPr>
              <a:t>from engaging</a:t>
            </a:r>
            <a:endParaRPr lang="en-US" dirty="0">
              <a:latin typeface="Arial" pitchFamily="34" charset="0"/>
              <a:ea typeface="Arial Unicode MS" pitchFamily="34" charset="-128"/>
              <a:cs typeface="Arial Unicode MS" pitchFamily="34" charset="-128"/>
            </a:endParaRPr>
          </a:p>
        </p:txBody>
      </p:sp>
      <p:sp>
        <p:nvSpPr>
          <p:cNvPr id="12" name="TextBox 11"/>
          <p:cNvSpPr txBox="1"/>
          <p:nvPr/>
        </p:nvSpPr>
        <p:spPr>
          <a:xfrm>
            <a:off x="2087260" y="5334000"/>
            <a:ext cx="7056740" cy="1138773"/>
          </a:xfrm>
          <a:prstGeom prst="rect">
            <a:avLst/>
          </a:prstGeom>
          <a:noFill/>
        </p:spPr>
        <p:txBody>
          <a:bodyPr wrap="none" rtlCol="0">
            <a:spAutoFit/>
          </a:bodyPr>
          <a:lstStyle/>
          <a:p>
            <a:r>
              <a:rPr lang="en-US" sz="4400" dirty="0" smtClean="0">
                <a:solidFill>
                  <a:schemeClr val="bg1"/>
                </a:solidFill>
                <a:latin typeface="Arial" pitchFamily="34" charset="0"/>
                <a:ea typeface="Arial Unicode MS" pitchFamily="34" charset="-128"/>
                <a:cs typeface="Arial Unicode MS" pitchFamily="34" charset="-128"/>
              </a:rPr>
              <a:t>the mathematical practices.</a:t>
            </a:r>
          </a:p>
          <a:p>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7924800" cy="1905000"/>
          </a:xfrm>
        </p:spPr>
        <p:txBody>
          <a:bodyPr/>
          <a:lstStyle/>
          <a:p>
            <a:pPr lvl="0"/>
            <a:r>
              <a:rPr lang="en-US" sz="5400" b="1" dirty="0" smtClean="0">
                <a:solidFill>
                  <a:schemeClr val="tx1"/>
                </a:solidFill>
              </a:rPr>
              <a:t>Success Criteria Check:</a:t>
            </a:r>
            <a:br>
              <a:rPr lang="en-US" sz="5400" b="1" dirty="0" smtClean="0">
                <a:solidFill>
                  <a:schemeClr val="tx1"/>
                </a:solidFill>
              </a:rPr>
            </a:br>
            <a:endParaRPr lang="en-US" dirty="0"/>
          </a:p>
        </p:txBody>
      </p:sp>
      <p:sp>
        <p:nvSpPr>
          <p:cNvPr id="7" name="Content Placeholder 6"/>
          <p:cNvSpPr>
            <a:spLocks noGrp="1"/>
          </p:cNvSpPr>
          <p:nvPr>
            <p:ph idx="1"/>
          </p:nvPr>
        </p:nvSpPr>
        <p:spPr/>
        <p:txBody>
          <a:bodyPr/>
          <a:lstStyle/>
          <a:p>
            <a:pPr>
              <a:buNone/>
            </a:pPr>
            <a:r>
              <a:rPr lang="en-US" sz="4000" b="1" dirty="0" smtClean="0"/>
              <a:t>Poll Everywhere</a:t>
            </a:r>
          </a:p>
          <a:p>
            <a:pPr>
              <a:buNone/>
            </a:pPr>
            <a:endParaRPr lang="en-US" sz="4000" b="1" dirty="0" smtClean="0"/>
          </a:p>
          <a:p>
            <a:pPr>
              <a:buNone/>
            </a:pPr>
            <a:r>
              <a:rPr lang="en-US" sz="4000" b="1" dirty="0" smtClean="0">
                <a:hlinkClick r:id="rId3"/>
              </a:rPr>
              <a:t>http://www.polleverywhere.com/multiple_choice_polls/MTEwNDgzNjc2</a:t>
            </a:r>
            <a:endParaRPr lang="en-US" sz="4000" b="1" dirty="0" smtClean="0"/>
          </a:p>
          <a:p>
            <a:pPr>
              <a:buNone/>
            </a:pPr>
            <a:endParaRPr lang="en-US" sz="4000" b="1" dirty="0"/>
          </a:p>
        </p:txBody>
      </p:sp>
      <p:sp>
        <p:nvSpPr>
          <p:cNvPr id="4" name="Slide Number Placeholder 3"/>
          <p:cNvSpPr>
            <a:spLocks noGrp="1"/>
          </p:cNvSpPr>
          <p:nvPr>
            <p:ph type="sldNum" sz="quarter" idx="4"/>
          </p:nvPr>
        </p:nvSpPr>
        <p:spPr/>
        <p:txBody>
          <a:bodyPr/>
          <a:lstStyle/>
          <a:p>
            <a:pPr>
              <a:defRPr/>
            </a:pPr>
            <a:fld id="{A0CB4A2D-F0C4-4FE3-8A9B-CCE94558BE12}" type="slidenum">
              <a:rPr lang="en-US" smtClean="0"/>
              <a:pPr>
                <a:defRPr/>
              </a:pPr>
              <a:t>51</a:t>
            </a:fld>
            <a:endParaRPr lang="en-US" dirty="0"/>
          </a:p>
        </p:txBody>
      </p:sp>
      <p:sp>
        <p:nvSpPr>
          <p:cNvPr id="5" name="Footer Placeholder 4"/>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03E447-4D9D-4CED-AEDC-2BD767935E8F}" type="slidenum">
              <a:rPr lang="en-US" smtClean="0"/>
              <a:pPr>
                <a:defRPr/>
              </a:pPr>
              <a:t>52</a:t>
            </a:fld>
            <a:endParaRPr lang="en-US" dirty="0"/>
          </a:p>
        </p:txBody>
      </p:sp>
      <p:sp>
        <p:nvSpPr>
          <p:cNvPr id="3" name="Footer Placeholder 2"/>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
        <p:nvSpPr>
          <p:cNvPr id="4" name="TextBox 3"/>
          <p:cNvSpPr txBox="1"/>
          <p:nvPr/>
        </p:nvSpPr>
        <p:spPr>
          <a:xfrm>
            <a:off x="533400" y="838200"/>
            <a:ext cx="8305800" cy="6278642"/>
          </a:xfrm>
          <a:prstGeom prst="rect">
            <a:avLst/>
          </a:prstGeom>
          <a:noFill/>
        </p:spPr>
        <p:txBody>
          <a:bodyPr wrap="square" rtlCol="0">
            <a:spAutoFit/>
          </a:bodyPr>
          <a:lstStyle/>
          <a:p>
            <a:r>
              <a:rPr lang="en-US" dirty="0" smtClean="0"/>
              <a:t>Judy is working at a retail store over summer break. A customer buys a $50 shirt that is on sale for 20% off. Judy computes the discount, then adds sales tax of 10%, and tells the customer how much he owes. The customer insists that Judy first add the sales tax and then apply the discount. He is convinced that this way he will save more money because the discount amount will be larger.  Is the customer right?</a:t>
            </a:r>
          </a:p>
          <a:p>
            <a:endParaRPr lang="en-US" sz="1800" dirty="0" smtClean="0"/>
          </a:p>
          <a:p>
            <a:r>
              <a:rPr lang="en-US" dirty="0" smtClean="0"/>
              <a:t>Does your answer to part (a) depend on the numbers used or would it work for any percentage discount and any sales tax percentage?</a:t>
            </a:r>
          </a:p>
          <a:p>
            <a:endParaRPr lang="en-US" dirty="0" smtClean="0"/>
          </a:p>
          <a:p>
            <a:r>
              <a:rPr lang="en-US" dirty="0" smtClean="0"/>
              <a:t> Find a convincing argument using algebraic expressions and/or diagrams for this more general scenario.</a:t>
            </a:r>
          </a:p>
          <a:p>
            <a:r>
              <a:rPr lang="en-US" dirty="0" smtClean="0">
                <a:hlinkClick r:id="rId3"/>
              </a:rPr>
              <a:t>http://illustrativemathematics.org/illustrations/677</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03E447-4D9D-4CED-AEDC-2BD767935E8F}" type="slidenum">
              <a:rPr lang="en-US" smtClean="0"/>
              <a:pPr>
                <a:defRPr/>
              </a:pPr>
              <a:t>53</a:t>
            </a:fld>
            <a:endParaRPr lang="en-US" dirty="0"/>
          </a:p>
        </p:txBody>
      </p:sp>
      <p:sp>
        <p:nvSpPr>
          <p:cNvPr id="3" name="Footer Placeholder 2"/>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
        <p:nvSpPr>
          <p:cNvPr id="4" name="Rectangle 3"/>
          <p:cNvSpPr/>
          <p:nvPr/>
        </p:nvSpPr>
        <p:spPr>
          <a:xfrm>
            <a:off x="762000" y="1828800"/>
            <a:ext cx="7391400" cy="3416320"/>
          </a:xfrm>
          <a:prstGeom prst="rect">
            <a:avLst/>
          </a:prstGeom>
        </p:spPr>
        <p:txBody>
          <a:bodyPr wrap="square">
            <a:spAutoFit/>
          </a:bodyPr>
          <a:lstStyle/>
          <a:p>
            <a:r>
              <a:rPr lang="en-US" dirty="0" smtClean="0">
                <a:hlinkClick r:id="rId2"/>
              </a:rPr>
              <a:t>http://illustrativemathematics.org/standards/k8</a:t>
            </a:r>
            <a:endParaRPr lang="en-US" dirty="0" smtClean="0"/>
          </a:p>
          <a:p>
            <a:endParaRPr lang="en-US" dirty="0" smtClean="0"/>
          </a:p>
          <a:p>
            <a:r>
              <a:rPr lang="en-US" dirty="0" smtClean="0"/>
              <a:t>High School Standards on the left</a:t>
            </a:r>
          </a:p>
          <a:p>
            <a:r>
              <a:rPr lang="en-US" dirty="0" smtClean="0"/>
              <a:t>Algebra</a:t>
            </a:r>
          </a:p>
          <a:p>
            <a:r>
              <a:rPr lang="en-US" dirty="0" smtClean="0"/>
              <a:t>Seeing Structure in Expressions</a:t>
            </a:r>
          </a:p>
          <a:p>
            <a:r>
              <a:rPr lang="en-US" dirty="0" smtClean="0"/>
              <a:t>Write expressions in equivalent forms to solve problems.  (see illustrations)</a:t>
            </a:r>
          </a:p>
          <a:p>
            <a:r>
              <a:rPr lang="en-US" dirty="0" smtClean="0"/>
              <a:t>A.SSE Taxes and Sales </a:t>
            </a:r>
          </a:p>
          <a:p>
            <a:endParaRPr lang="en-US" dirty="0"/>
          </a:p>
        </p:txBody>
      </p:sp>
      <p:sp>
        <p:nvSpPr>
          <p:cNvPr id="5" name="TextBox 4"/>
          <p:cNvSpPr txBox="1"/>
          <p:nvPr/>
        </p:nvSpPr>
        <p:spPr>
          <a:xfrm>
            <a:off x="2514600" y="1066800"/>
            <a:ext cx="3886200" cy="584775"/>
          </a:xfrm>
          <a:prstGeom prst="rect">
            <a:avLst/>
          </a:prstGeom>
          <a:noFill/>
        </p:spPr>
        <p:txBody>
          <a:bodyPr wrap="square" rtlCol="0">
            <a:spAutoFit/>
          </a:bodyPr>
          <a:lstStyle/>
          <a:p>
            <a:r>
              <a:rPr lang="en-US" sz="3200" b="1" dirty="0" smtClean="0"/>
              <a:t>TAXES and SALES</a:t>
            </a:r>
            <a:endParaRPr lang="en-US" sz="3200"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4" descr="C:\Users\jschorg\AppData\Local\Microsoft\Windows\Temporary Internet Files\Content.IE5\UNHF3JUQ\MC900233890[1].wmf"/>
          <p:cNvPicPr>
            <a:picLocks noChangeAspect="1" noChangeArrowheads="1"/>
          </p:cNvPicPr>
          <p:nvPr/>
        </p:nvPicPr>
        <p:blipFill>
          <a:blip r:embed="rId3" cstate="print"/>
          <a:srcRect/>
          <a:stretch>
            <a:fillRect/>
          </a:stretch>
        </p:blipFill>
        <p:spPr bwMode="auto">
          <a:xfrm rot="-1139448">
            <a:off x="3717925" y="4658129"/>
            <a:ext cx="1708150" cy="1447800"/>
          </a:xfrm>
          <a:prstGeom prst="rect">
            <a:avLst/>
          </a:prstGeom>
          <a:noFill/>
          <a:ln w="9525">
            <a:noFill/>
            <a:miter lim="800000"/>
            <a:headEnd/>
            <a:tailEnd/>
          </a:ln>
        </p:spPr>
      </p:pic>
      <p:sp>
        <p:nvSpPr>
          <p:cNvPr id="7" name="Title 6"/>
          <p:cNvSpPr>
            <a:spLocks noGrp="1"/>
          </p:cNvSpPr>
          <p:nvPr>
            <p:ph type="ctrTitle"/>
          </p:nvPr>
        </p:nvSpPr>
        <p:spPr/>
        <p:txBody>
          <a:bodyPr/>
          <a:lstStyle/>
          <a:p>
            <a:r>
              <a:rPr lang="en-US" dirty="0" smtClean="0"/>
              <a:t>Activity 6:</a:t>
            </a:r>
            <a:endParaRPr lang="en-US" dirty="0"/>
          </a:p>
        </p:txBody>
      </p:sp>
      <p:sp>
        <p:nvSpPr>
          <p:cNvPr id="8" name="Subtitle 7"/>
          <p:cNvSpPr>
            <a:spLocks noGrp="1"/>
          </p:cNvSpPr>
          <p:nvPr>
            <p:ph type="subTitle" idx="1"/>
          </p:nvPr>
        </p:nvSpPr>
        <p:spPr>
          <a:xfrm>
            <a:off x="533400" y="2891654"/>
            <a:ext cx="7854696" cy="1752600"/>
          </a:xfrm>
        </p:spPr>
        <p:txBody>
          <a:bodyPr/>
          <a:lstStyle/>
          <a:p>
            <a:r>
              <a:rPr lang="en-US" sz="4800" dirty="0" smtClean="0"/>
              <a:t>Investigating Vertical Connections</a:t>
            </a:r>
            <a:endParaRPr lang="en-US" sz="2800" dirty="0"/>
          </a:p>
        </p:txBody>
      </p:sp>
      <p:sp>
        <p:nvSpPr>
          <p:cNvPr id="5" name="Slide Number Placeholder 4"/>
          <p:cNvSpPr>
            <a:spLocks noGrp="1"/>
          </p:cNvSpPr>
          <p:nvPr>
            <p:ph type="sldNum" sz="quarter" idx="12"/>
          </p:nvPr>
        </p:nvSpPr>
        <p:spPr/>
        <p:txBody>
          <a:bodyPr/>
          <a:lstStyle/>
          <a:p>
            <a:fld id="{DF03E447-4D9D-4CED-AEDC-2BD767935E8F}" type="slidenum">
              <a:rPr lang="en-US" smtClean="0"/>
              <a:pPr/>
              <a:t>54</a:t>
            </a:fld>
            <a:endParaRPr lang="en-US" dirty="0"/>
          </a:p>
        </p:txBody>
      </p:sp>
      <p:sp>
        <p:nvSpPr>
          <p:cNvPr id="9" name="Footer Placeholder 8"/>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3"/>
          <p:cNvSpPr>
            <a:spLocks noGrp="1"/>
          </p:cNvSpPr>
          <p:nvPr>
            <p:ph type="title"/>
          </p:nvPr>
        </p:nvSpPr>
        <p:spPr/>
        <p:txBody>
          <a:bodyPr/>
          <a:lstStyle/>
          <a:p>
            <a:r>
              <a:rPr lang="en-US" dirty="0" smtClean="0"/>
              <a:t>Vertical Connections </a:t>
            </a:r>
          </a:p>
        </p:txBody>
      </p:sp>
      <p:sp>
        <p:nvSpPr>
          <p:cNvPr id="54276" name="Content Placeholder 4"/>
          <p:cNvSpPr>
            <a:spLocks noGrp="1"/>
          </p:cNvSpPr>
          <p:nvPr>
            <p:ph idx="1"/>
          </p:nvPr>
        </p:nvSpPr>
        <p:spPr>
          <a:xfrm>
            <a:off x="457200" y="1935163"/>
            <a:ext cx="5334000" cy="4389437"/>
          </a:xfrm>
        </p:spPr>
        <p:txBody>
          <a:bodyPr/>
          <a:lstStyle/>
          <a:p>
            <a:r>
              <a:rPr lang="en-US" dirty="0" smtClean="0"/>
              <a:t>All Standards in mathematics have a connection to early and</a:t>
            </a:r>
            <a:br>
              <a:rPr lang="en-US" dirty="0" smtClean="0"/>
            </a:br>
            <a:r>
              <a:rPr lang="en-US" dirty="0" smtClean="0"/>
              <a:t>subsequent concepts</a:t>
            </a:r>
            <a:br>
              <a:rPr lang="en-US" dirty="0" smtClean="0"/>
            </a:br>
            <a:r>
              <a:rPr lang="en-US" dirty="0" smtClean="0"/>
              <a:t>and skills</a:t>
            </a:r>
          </a:p>
          <a:p>
            <a:r>
              <a:rPr lang="en-US" dirty="0" smtClean="0"/>
              <a:t>What students can learn at any particular grade level depends upon what they have learned before.</a:t>
            </a:r>
          </a:p>
        </p:txBody>
      </p:sp>
      <p:sp>
        <p:nvSpPr>
          <p:cNvPr id="6" name="Slide Number Placeholder 5"/>
          <p:cNvSpPr>
            <a:spLocks noGrp="1"/>
          </p:cNvSpPr>
          <p:nvPr>
            <p:ph type="sldNum" sz="quarter" idx="4"/>
          </p:nvPr>
        </p:nvSpPr>
        <p:spPr/>
        <p:txBody>
          <a:bodyPr/>
          <a:lstStyle/>
          <a:p>
            <a:fld id="{03C8DDFE-4AC8-4BC2-ABC2-B6972A821DE8}" type="slidenum">
              <a:rPr lang="en-US" smtClean="0"/>
              <a:pPr/>
              <a:t>55</a:t>
            </a:fld>
            <a:endParaRPr lang="en-US" dirty="0"/>
          </a:p>
        </p:txBody>
      </p:sp>
      <p:sp>
        <p:nvSpPr>
          <p:cNvPr id="8" name="Footer Placeholder 7"/>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graphicFrame>
        <p:nvGraphicFramePr>
          <p:cNvPr id="12" name="Diagram 11"/>
          <p:cNvGraphicFramePr/>
          <p:nvPr/>
        </p:nvGraphicFramePr>
        <p:xfrm>
          <a:off x="4724400" y="1219200"/>
          <a:ext cx="4648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endParaRPr lang="en-US" dirty="0"/>
          </a:p>
        </p:txBody>
      </p:sp>
      <p:sp>
        <p:nvSpPr>
          <p:cNvPr id="15" name="Content Placeholder 14"/>
          <p:cNvSpPr>
            <a:spLocks noGrp="1"/>
          </p:cNvSpPr>
          <p:nvPr>
            <p:ph idx="1"/>
          </p:nvPr>
        </p:nvSpPr>
        <p:spPr>
          <a:ln>
            <a:noFill/>
          </a:ln>
        </p:spPr>
        <p:txBody>
          <a:bodyPr/>
          <a:lstStyle/>
          <a:p>
            <a:endParaRPr lang="en-US" dirty="0"/>
          </a:p>
        </p:txBody>
      </p:sp>
      <p:sp>
        <p:nvSpPr>
          <p:cNvPr id="9" name="Slide Number Placeholder 8"/>
          <p:cNvSpPr>
            <a:spLocks noGrp="1"/>
          </p:cNvSpPr>
          <p:nvPr>
            <p:ph type="sldNum" sz="quarter" idx="4"/>
          </p:nvPr>
        </p:nvSpPr>
        <p:spPr/>
        <p:txBody>
          <a:bodyPr/>
          <a:lstStyle/>
          <a:p>
            <a:fld id="{03C8DDFE-4AC8-4BC2-ABC2-B6972A821DE8}" type="slidenum">
              <a:rPr lang="en-US" smtClean="0"/>
              <a:pPr/>
              <a:t>56</a:t>
            </a:fld>
            <a:endParaRPr lang="en-US" dirty="0"/>
          </a:p>
        </p:txBody>
      </p:sp>
      <p:sp>
        <p:nvSpPr>
          <p:cNvPr id="10" name="Footer Placeholder 9"/>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pic>
        <p:nvPicPr>
          <p:cNvPr id="83972" name="Picture 3"/>
          <p:cNvPicPr>
            <a:picLocks noChangeAspect="1"/>
          </p:cNvPicPr>
          <p:nvPr/>
        </p:nvPicPr>
        <p:blipFill>
          <a:blip r:embed="rId3" cstate="print"/>
          <a:srcRect/>
          <a:stretch>
            <a:fillRect/>
          </a:stretch>
        </p:blipFill>
        <p:spPr bwMode="auto">
          <a:xfrm>
            <a:off x="457200" y="914400"/>
            <a:ext cx="8382000" cy="476250"/>
          </a:xfrm>
          <a:prstGeom prst="rect">
            <a:avLst/>
          </a:prstGeom>
          <a:noFill/>
          <a:ln w="9525">
            <a:noFill/>
            <a:miter lim="800000"/>
            <a:headEnd/>
            <a:tailEnd/>
          </a:ln>
        </p:spPr>
      </p:pic>
      <p:pic>
        <p:nvPicPr>
          <p:cNvPr id="83973" name="Picture 4"/>
          <p:cNvPicPr>
            <a:picLocks noChangeAspect="1"/>
          </p:cNvPicPr>
          <p:nvPr/>
        </p:nvPicPr>
        <p:blipFill>
          <a:blip r:embed="rId4" cstate="print"/>
          <a:srcRect/>
          <a:stretch>
            <a:fillRect/>
          </a:stretch>
        </p:blipFill>
        <p:spPr bwMode="auto">
          <a:xfrm>
            <a:off x="0" y="1371600"/>
            <a:ext cx="8863013" cy="3962400"/>
          </a:xfrm>
          <a:prstGeom prst="rect">
            <a:avLst/>
          </a:prstGeom>
          <a:noFill/>
          <a:ln w="9525">
            <a:noFill/>
            <a:miter lim="800000"/>
            <a:headEnd/>
            <a:tailEnd/>
          </a:ln>
        </p:spPr>
      </p:pic>
      <p:pic>
        <p:nvPicPr>
          <p:cNvPr id="83974" name="Picture 5"/>
          <p:cNvPicPr>
            <a:picLocks noChangeAspect="1"/>
          </p:cNvPicPr>
          <p:nvPr/>
        </p:nvPicPr>
        <p:blipFill>
          <a:blip r:embed="rId5" cstate="print"/>
          <a:srcRect/>
          <a:stretch>
            <a:fillRect/>
          </a:stretch>
        </p:blipFill>
        <p:spPr bwMode="auto">
          <a:xfrm>
            <a:off x="685800" y="5791200"/>
            <a:ext cx="7924800" cy="420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81000" y="0"/>
            <a:ext cx="8305800" cy="1143000"/>
          </a:xfrm>
        </p:spPr>
        <p:txBody>
          <a:bodyPr/>
          <a:lstStyle/>
          <a:p>
            <a:r>
              <a:rPr lang="en-US" dirty="0" smtClean="0"/>
              <a:t>6-8 Connection</a:t>
            </a:r>
            <a:endParaRPr lang="en-US" dirty="0"/>
          </a:p>
        </p:txBody>
      </p:sp>
      <p:sp>
        <p:nvSpPr>
          <p:cNvPr id="9" name="Slide Number Placeholder 8"/>
          <p:cNvSpPr>
            <a:spLocks noGrp="1"/>
          </p:cNvSpPr>
          <p:nvPr>
            <p:ph type="sldNum" sz="quarter" idx="12"/>
          </p:nvPr>
        </p:nvSpPr>
        <p:spPr/>
        <p:txBody>
          <a:bodyPr/>
          <a:lstStyle/>
          <a:p>
            <a:fld id="{DF03E447-4D9D-4CED-AEDC-2BD767935E8F}" type="slidenum">
              <a:rPr lang="en-US" smtClean="0"/>
              <a:pPr/>
              <a:t>57</a:t>
            </a:fld>
            <a:endParaRPr lang="en-US" dirty="0"/>
          </a:p>
        </p:txBody>
      </p:sp>
      <p:sp>
        <p:nvSpPr>
          <p:cNvPr id="8" name="Footer Placeholder 7"/>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graphicFrame>
        <p:nvGraphicFramePr>
          <p:cNvPr id="19" name="Table 18"/>
          <p:cNvGraphicFramePr>
            <a:graphicFrameLocks noGrp="1"/>
          </p:cNvGraphicFramePr>
          <p:nvPr/>
        </p:nvGraphicFramePr>
        <p:xfrm>
          <a:off x="114298" y="1219200"/>
          <a:ext cx="8915400" cy="5029200"/>
        </p:xfrm>
        <a:graphic>
          <a:graphicData uri="http://schemas.openxmlformats.org/drawingml/2006/table">
            <a:tbl>
              <a:tblPr firstRow="1" bandRow="1">
                <a:tableStyleId>{F5AB1C69-6EDB-4FF4-983F-18BD219EF322}</a:tableStyleId>
              </a:tblPr>
              <a:tblGrid>
                <a:gridCol w="2971800"/>
                <a:gridCol w="2971800"/>
                <a:gridCol w="2971800"/>
              </a:tblGrid>
              <a:tr h="762000">
                <a:tc>
                  <a:txBody>
                    <a:bodyPr/>
                    <a:lstStyle/>
                    <a:p>
                      <a:pPr algn="ctr"/>
                      <a:r>
                        <a:rPr lang="en-US" b="1" dirty="0" smtClean="0">
                          <a:solidFill>
                            <a:schemeClr val="tx1"/>
                          </a:solidFill>
                          <a:latin typeface="Times New Roman" pitchFamily="18" charset="0"/>
                        </a:rPr>
                        <a:t>6</a:t>
                      </a:r>
                      <a:r>
                        <a:rPr lang="en-US" b="1" baseline="30000" dirty="0" smtClean="0">
                          <a:solidFill>
                            <a:schemeClr val="tx1"/>
                          </a:solidFill>
                          <a:latin typeface="Times New Roman" pitchFamily="18" charset="0"/>
                        </a:rPr>
                        <a:t>th</a:t>
                      </a:r>
                      <a:r>
                        <a:rPr lang="en-US" b="1" baseline="0" dirty="0" smtClean="0">
                          <a:solidFill>
                            <a:schemeClr val="tx1"/>
                          </a:solidFill>
                          <a:latin typeface="Times New Roman" pitchFamily="18" charset="0"/>
                        </a:rPr>
                        <a:t> Statistics and </a:t>
                      </a:r>
                      <a:br>
                        <a:rPr lang="en-US" b="1" baseline="0" dirty="0" smtClean="0">
                          <a:solidFill>
                            <a:schemeClr val="tx1"/>
                          </a:solidFill>
                          <a:latin typeface="Times New Roman" pitchFamily="18" charset="0"/>
                        </a:rPr>
                      </a:br>
                      <a:r>
                        <a:rPr lang="en-US" b="1" baseline="0" dirty="0" smtClean="0">
                          <a:solidFill>
                            <a:schemeClr val="tx1"/>
                          </a:solidFill>
                          <a:latin typeface="Times New Roman" pitchFamily="18" charset="0"/>
                        </a:rPr>
                        <a:t>Probability </a:t>
                      </a:r>
                      <a:endParaRPr lang="en-US" b="1" dirty="0">
                        <a:solidFill>
                          <a:schemeClr val="tx1"/>
                        </a:solidFill>
                        <a:latin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baseline="0" dirty="0" smtClean="0">
                          <a:solidFill>
                            <a:schemeClr val="tx1"/>
                          </a:solidFill>
                          <a:latin typeface="Times New Roman" pitchFamily="18" charset="0"/>
                        </a:rPr>
                        <a:t>7</a:t>
                      </a:r>
                      <a:r>
                        <a:rPr lang="en-US" b="1" baseline="30000" dirty="0" smtClean="0">
                          <a:solidFill>
                            <a:schemeClr val="tx1"/>
                          </a:solidFill>
                          <a:latin typeface="Times New Roman" pitchFamily="18" charset="0"/>
                        </a:rPr>
                        <a:t>th</a:t>
                      </a:r>
                      <a:r>
                        <a:rPr lang="en-US" b="1" baseline="0" dirty="0" smtClean="0">
                          <a:solidFill>
                            <a:schemeClr val="tx1"/>
                          </a:solidFill>
                          <a:latin typeface="Times New Roman" pitchFamily="18" charset="0"/>
                        </a:rPr>
                        <a:t> Statistics and </a:t>
                      </a:r>
                      <a:br>
                        <a:rPr lang="en-US" b="1" baseline="0" dirty="0" smtClean="0">
                          <a:solidFill>
                            <a:schemeClr val="tx1"/>
                          </a:solidFill>
                          <a:latin typeface="Times New Roman" pitchFamily="18" charset="0"/>
                        </a:rPr>
                      </a:br>
                      <a:r>
                        <a:rPr lang="en-US" b="1" baseline="0" dirty="0" smtClean="0">
                          <a:solidFill>
                            <a:schemeClr val="tx1"/>
                          </a:solidFill>
                          <a:latin typeface="Times New Roman" pitchFamily="18" charset="0"/>
                        </a:rPr>
                        <a:t>Probability </a:t>
                      </a:r>
                      <a:endParaRPr lang="en-US" b="1" dirty="0" smtClean="0">
                        <a:solidFill>
                          <a:schemeClr val="tx1"/>
                        </a:solidFill>
                        <a:latin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latin typeface="Times New Roman" pitchFamily="18" charset="0"/>
                        </a:rPr>
                        <a:t>8</a:t>
                      </a:r>
                      <a:r>
                        <a:rPr lang="en-US" b="1" baseline="30000" dirty="0" smtClean="0">
                          <a:solidFill>
                            <a:schemeClr val="tx1"/>
                          </a:solidFill>
                          <a:latin typeface="Times New Roman" pitchFamily="18" charset="0"/>
                        </a:rPr>
                        <a:t>th</a:t>
                      </a:r>
                      <a:r>
                        <a:rPr lang="en-US" b="1" dirty="0" smtClean="0">
                          <a:solidFill>
                            <a:schemeClr val="tx1"/>
                          </a:solidFill>
                          <a:latin typeface="Times New Roman" pitchFamily="18" charset="0"/>
                        </a:rPr>
                        <a:t> </a:t>
                      </a:r>
                      <a:r>
                        <a:rPr lang="en-US" b="1" baseline="0" dirty="0" smtClean="0">
                          <a:solidFill>
                            <a:schemeClr val="tx1"/>
                          </a:solidFill>
                          <a:latin typeface="Times New Roman" pitchFamily="18" charset="0"/>
                        </a:rPr>
                        <a:t>Statistics and </a:t>
                      </a:r>
                      <a:br>
                        <a:rPr lang="en-US" b="1" baseline="0" dirty="0" smtClean="0">
                          <a:solidFill>
                            <a:schemeClr val="tx1"/>
                          </a:solidFill>
                          <a:latin typeface="Times New Roman" pitchFamily="18" charset="0"/>
                        </a:rPr>
                      </a:br>
                      <a:r>
                        <a:rPr lang="en-US" b="1" baseline="0" dirty="0" smtClean="0">
                          <a:solidFill>
                            <a:schemeClr val="tx1"/>
                          </a:solidFill>
                          <a:latin typeface="Times New Roman" pitchFamily="18" charset="0"/>
                        </a:rPr>
                        <a:t>Probability </a:t>
                      </a:r>
                      <a:endParaRPr lang="en-US" b="1" dirty="0" smtClean="0">
                        <a:solidFill>
                          <a:schemeClr val="tx1"/>
                        </a:solidFill>
                        <a:latin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67200">
                <a:tc>
                  <a:txBody>
                    <a:bodyPr/>
                    <a:lstStyle/>
                    <a:p>
                      <a:r>
                        <a:rPr kumimoji="0" lang="en-US" sz="1800" kern="1200" baseline="0" dirty="0" smtClean="0">
                          <a:solidFill>
                            <a:schemeClr val="dk1"/>
                          </a:solidFill>
                          <a:latin typeface="Times New Roman" pitchFamily="18" charset="0"/>
                          <a:ea typeface="+mn-ea"/>
                          <a:cs typeface="+mn-cs"/>
                        </a:rPr>
                        <a:t>2. Understand that a set of data collected to answer a statistical question has a distribution which can be described by its center, spread, and overall shape.</a:t>
                      </a:r>
                    </a:p>
                    <a:p>
                      <a:endParaRPr kumimoji="0" lang="en-US" sz="1800" kern="1200" baseline="0" dirty="0" smtClean="0">
                        <a:solidFill>
                          <a:schemeClr val="dk1"/>
                        </a:solidFill>
                        <a:latin typeface="Times New Roman" pitchFamily="18" charset="0"/>
                        <a:ea typeface="+mn-ea"/>
                        <a:cs typeface="+mn-cs"/>
                      </a:endParaRPr>
                    </a:p>
                    <a:p>
                      <a:r>
                        <a:rPr kumimoji="0" lang="en-US" sz="1800" kern="1200" baseline="0" dirty="0" smtClean="0">
                          <a:solidFill>
                            <a:schemeClr val="dk1"/>
                          </a:solidFill>
                          <a:latin typeface="Times New Roman" pitchFamily="18" charset="0"/>
                          <a:ea typeface="+mn-ea"/>
                          <a:cs typeface="+mn-cs"/>
                        </a:rPr>
                        <a:t>3. Recognize that a measure of center for a numerical data set summarizes all of its values with a single number, while a measure of variation describes how its values vary with a single number.</a:t>
                      </a:r>
                      <a:endParaRPr lang="en-US" b="0" dirty="0">
                        <a:solidFill>
                          <a:schemeClr val="tx1"/>
                        </a:solidFill>
                        <a:latin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0" lang="en-US" sz="1800" kern="1200" baseline="0" dirty="0" smtClean="0">
                          <a:solidFill>
                            <a:schemeClr val="dk1"/>
                          </a:solidFill>
                          <a:latin typeface="Times New Roman" pitchFamily="18" charset="0"/>
                          <a:ea typeface="+mn-ea"/>
                          <a:cs typeface="+mn-cs"/>
                        </a:rPr>
                        <a:t>4. Use measures of center and measures of variability for numerical data from random samples to draw informal comparative inferences about two populations. </a:t>
                      </a:r>
                      <a:r>
                        <a:rPr kumimoji="0" lang="en-US" sz="1800" i="1" kern="1200" baseline="0" dirty="0" smtClean="0">
                          <a:solidFill>
                            <a:schemeClr val="dk1"/>
                          </a:solidFill>
                          <a:latin typeface="Times New Roman" pitchFamily="18" charset="0"/>
                          <a:ea typeface="+mn-ea"/>
                          <a:cs typeface="+mn-cs"/>
                        </a:rPr>
                        <a:t>For example, decide whether the words in a chapter of a seventh-grade science book are generally longer than the words in a</a:t>
                      </a:r>
                    </a:p>
                    <a:p>
                      <a:r>
                        <a:rPr kumimoji="0" lang="en-US" sz="1800" i="1" kern="1200" baseline="0" dirty="0" smtClean="0">
                          <a:solidFill>
                            <a:schemeClr val="dk1"/>
                          </a:solidFill>
                          <a:latin typeface="Times New Roman" pitchFamily="18" charset="0"/>
                          <a:ea typeface="+mn-ea"/>
                          <a:cs typeface="+mn-cs"/>
                        </a:rPr>
                        <a:t>chapter of a fourth-grade science book.</a:t>
                      </a:r>
                      <a:endParaRPr lang="en-US" b="0" dirty="0">
                        <a:solidFill>
                          <a:schemeClr val="tx1"/>
                        </a:solidFill>
                        <a:latin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0" lang="en-US" sz="1800" b="0" kern="1200" baseline="0" dirty="0" smtClean="0">
                          <a:solidFill>
                            <a:schemeClr val="tx1"/>
                          </a:solidFill>
                          <a:latin typeface="Times New Roman" pitchFamily="18" charset="0"/>
                          <a:ea typeface="+mn-ea"/>
                          <a:cs typeface="+mn-cs"/>
                        </a:rPr>
                        <a:t>4. </a:t>
                      </a:r>
                      <a:r>
                        <a:rPr kumimoji="0" lang="en-US" sz="1800" kern="1200" baseline="0" dirty="0" smtClean="0">
                          <a:solidFill>
                            <a:schemeClr val="dk1"/>
                          </a:solidFill>
                          <a:latin typeface="Times New Roman" pitchFamily="18" charset="0"/>
                          <a:ea typeface="+mn-ea"/>
                          <a:cs typeface="+mn-cs"/>
                        </a:rPr>
                        <a:t>Understand that patterns of association can also be seen in bivariate categorical data by displaying frequencies and relative frequencies in a two-way table. Construct and interpret a two-way table summarizing data on two categorical variables collected from the same subjects.</a:t>
                      </a:r>
                    </a:p>
                    <a:p>
                      <a:r>
                        <a:rPr kumimoji="0" lang="en-US" sz="1800" kern="1200" baseline="0" dirty="0" smtClean="0">
                          <a:solidFill>
                            <a:schemeClr val="dk1"/>
                          </a:solidFill>
                          <a:latin typeface="Times New Roman" pitchFamily="18" charset="0"/>
                          <a:ea typeface="+mn-ea"/>
                          <a:cs typeface="+mn-cs"/>
                        </a:rPr>
                        <a:t>Use relative frequencies calculated for rows or columns to describe possible association between the two variables.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0" name="Right Arrow 19"/>
          <p:cNvSpPr/>
          <p:nvPr/>
        </p:nvSpPr>
        <p:spPr>
          <a:xfrm>
            <a:off x="2667000" y="1447800"/>
            <a:ext cx="838200" cy="381000"/>
          </a:xfrm>
          <a:prstGeom prst="rightArrow">
            <a:avLst/>
          </a:prstGeom>
          <a:solidFill>
            <a:srgbClr val="1C92BE"/>
          </a:solidFill>
          <a:ln>
            <a:solidFill>
              <a:srgbClr val="1C92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srgbClr val="1C92BE"/>
              </a:solidFill>
              <a:latin typeface="Times New Roman" pitchFamily="18" charset="0"/>
            </a:endParaRPr>
          </a:p>
        </p:txBody>
      </p:sp>
      <p:sp>
        <p:nvSpPr>
          <p:cNvPr id="12" name="Right Arrow 11"/>
          <p:cNvSpPr/>
          <p:nvPr/>
        </p:nvSpPr>
        <p:spPr>
          <a:xfrm>
            <a:off x="5638800" y="1447800"/>
            <a:ext cx="838200" cy="381000"/>
          </a:xfrm>
          <a:prstGeom prst="rightArrow">
            <a:avLst/>
          </a:prstGeom>
          <a:solidFill>
            <a:srgbClr val="1C92BE"/>
          </a:solidFill>
          <a:ln>
            <a:solidFill>
              <a:srgbClr val="1C92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srgbClr val="1C92BE"/>
              </a:solidFill>
              <a:latin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0"/>
            <a:ext cx="8305800" cy="1143000"/>
          </a:xfrm>
        </p:spPr>
        <p:txBody>
          <a:bodyPr/>
          <a:lstStyle/>
          <a:p>
            <a:r>
              <a:rPr lang="en-US" dirty="0" smtClean="0"/>
              <a:t>High School Connections</a:t>
            </a:r>
            <a:endParaRPr lang="en-US" dirty="0"/>
          </a:p>
        </p:txBody>
      </p:sp>
      <p:sp>
        <p:nvSpPr>
          <p:cNvPr id="11" name="Slide Number Placeholder 10"/>
          <p:cNvSpPr>
            <a:spLocks noGrp="1"/>
          </p:cNvSpPr>
          <p:nvPr>
            <p:ph type="sldNum" sz="quarter" idx="12"/>
          </p:nvPr>
        </p:nvSpPr>
        <p:spPr/>
        <p:txBody>
          <a:bodyPr/>
          <a:lstStyle/>
          <a:p>
            <a:fld id="{DF03E447-4D9D-4CED-AEDC-2BD767935E8F}" type="slidenum">
              <a:rPr lang="en-US" smtClean="0"/>
              <a:pPr/>
              <a:t>58</a:t>
            </a:fld>
            <a:endParaRPr lang="en-US" dirty="0"/>
          </a:p>
        </p:txBody>
      </p:sp>
      <p:sp>
        <p:nvSpPr>
          <p:cNvPr id="12" name="Footer Placeholder 11"/>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
        <p:nvSpPr>
          <p:cNvPr id="7" name="Slide Number Placeholder 4"/>
          <p:cNvSpPr txBox="1">
            <a:spLocks/>
          </p:cNvSpPr>
          <p:nvPr/>
        </p:nvSpPr>
        <p:spPr>
          <a:xfrm>
            <a:off x="7924800" y="6356350"/>
            <a:ext cx="762000" cy="365125"/>
          </a:xfrm>
          <a:prstGeom prst="rect">
            <a:avLst/>
          </a:prstGeom>
        </p:spPr>
        <p:txBody>
          <a:bodyPr lIns="0" tIns="0" rIns="0" bIns="0" anchor="b"/>
          <a:lstStyle/>
          <a:p>
            <a:pPr algn="r">
              <a:defRPr/>
            </a:pPr>
            <a:fld id="{4FA8E0CA-BC83-4302-9C89-386179462179}" type="slidenum">
              <a:rPr lang="en-US" sz="1200">
                <a:solidFill>
                  <a:schemeClr val="tx2">
                    <a:shade val="90000"/>
                  </a:schemeClr>
                </a:solidFill>
                <a:latin typeface="Arial" pitchFamily="34" charset="0"/>
                <a:ea typeface="Arial Unicode MS" pitchFamily="34" charset="-128"/>
                <a:cs typeface="Arial Unicode MS" pitchFamily="34" charset="-128"/>
              </a:rPr>
              <a:pPr algn="r">
                <a:defRPr/>
              </a:pPr>
              <a:t>58</a:t>
            </a:fld>
            <a:endParaRPr lang="en-US" sz="1200" dirty="0">
              <a:solidFill>
                <a:schemeClr val="tx2">
                  <a:shade val="90000"/>
                </a:schemeClr>
              </a:solidFill>
              <a:latin typeface="Arial" pitchFamily="34" charset="0"/>
              <a:ea typeface="Arial Unicode MS" pitchFamily="34" charset="-128"/>
              <a:cs typeface="Arial Unicode MS" pitchFamily="34" charset="-128"/>
            </a:endParaRPr>
          </a:p>
        </p:txBody>
      </p:sp>
      <p:graphicFrame>
        <p:nvGraphicFramePr>
          <p:cNvPr id="9" name="Table 8"/>
          <p:cNvGraphicFramePr>
            <a:graphicFrameLocks noGrp="1"/>
          </p:cNvGraphicFramePr>
          <p:nvPr/>
        </p:nvGraphicFramePr>
        <p:xfrm>
          <a:off x="200607" y="1219200"/>
          <a:ext cx="8763000" cy="5058333"/>
        </p:xfrm>
        <a:graphic>
          <a:graphicData uri="http://schemas.openxmlformats.org/drawingml/2006/table">
            <a:tbl>
              <a:tblPr firstRow="1" bandRow="1">
                <a:tableStyleId>{F5AB1C69-6EDB-4FF4-983F-18BD219EF322}</a:tableStyleId>
              </a:tblPr>
              <a:tblGrid>
                <a:gridCol w="2390193"/>
                <a:gridCol w="6372807"/>
              </a:tblGrid>
              <a:tr h="583237">
                <a:tc>
                  <a:txBody>
                    <a:bodyPr/>
                    <a:lstStyle/>
                    <a:p>
                      <a:r>
                        <a:rPr lang="en-US" b="1" dirty="0" smtClean="0">
                          <a:solidFill>
                            <a:schemeClr val="tx1"/>
                          </a:solidFill>
                          <a:latin typeface="Times New Roman" pitchFamily="18" charset="0"/>
                        </a:rPr>
                        <a:t>8</a:t>
                      </a:r>
                      <a:r>
                        <a:rPr lang="en-US" b="1" baseline="30000" dirty="0" smtClean="0">
                          <a:solidFill>
                            <a:schemeClr val="tx1"/>
                          </a:solidFill>
                          <a:latin typeface="Times New Roman" pitchFamily="18" charset="0"/>
                        </a:rPr>
                        <a:t>th</a:t>
                      </a:r>
                      <a:r>
                        <a:rPr lang="en-US" b="1" dirty="0" smtClean="0">
                          <a:solidFill>
                            <a:schemeClr val="tx1"/>
                          </a:solidFill>
                          <a:latin typeface="Times New Roman" pitchFamily="18" charset="0"/>
                        </a:rPr>
                        <a:t> Grade</a:t>
                      </a:r>
                      <a:br>
                        <a:rPr lang="en-US" b="1" dirty="0" smtClean="0">
                          <a:solidFill>
                            <a:schemeClr val="tx1"/>
                          </a:solidFill>
                          <a:latin typeface="Times New Roman" pitchFamily="18" charset="0"/>
                        </a:rPr>
                      </a:br>
                      <a:r>
                        <a:rPr lang="en-US" b="1" dirty="0" smtClean="0">
                          <a:solidFill>
                            <a:schemeClr val="tx1"/>
                          </a:solidFill>
                          <a:latin typeface="Times New Roman" pitchFamily="18" charset="0"/>
                        </a:rPr>
                        <a:t>Geometry</a:t>
                      </a:r>
                      <a:endParaRPr lang="en-US" b="1" dirty="0">
                        <a:solidFill>
                          <a:schemeClr val="tx1"/>
                        </a:solidFill>
                        <a:latin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700" b="1" dirty="0" smtClean="0">
                        <a:solidFill>
                          <a:schemeClr val="tx1"/>
                        </a:solidFill>
                        <a:latin typeface="Times New Roman" pitchFamily="18" charset="0"/>
                      </a:endParaRPr>
                    </a:p>
                    <a:p>
                      <a:r>
                        <a:rPr lang="en-US" b="1" dirty="0" smtClean="0">
                          <a:solidFill>
                            <a:schemeClr val="tx1"/>
                          </a:solidFill>
                          <a:latin typeface="Times New Roman" pitchFamily="18" charset="0"/>
                        </a:rPr>
                        <a:t>High School Geometry</a:t>
                      </a:r>
                      <a:endParaRPr lang="en-US" b="1" dirty="0">
                        <a:solidFill>
                          <a:schemeClr val="tx1"/>
                        </a:solidFill>
                        <a:latin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18253">
                <a:tc>
                  <a:txBody>
                    <a:bodyPr/>
                    <a:lstStyle/>
                    <a:p>
                      <a:r>
                        <a:rPr lang="en-US" dirty="0" smtClean="0">
                          <a:latin typeface="Times New Roman" pitchFamily="18" charset="0"/>
                        </a:rPr>
                        <a:t>1. Verify experimentally the properties of rotations, reflections, and translations: </a:t>
                      </a:r>
                    </a:p>
                    <a:p>
                      <a:pPr lvl="0"/>
                      <a:r>
                        <a:rPr lang="en-US" dirty="0" smtClean="0">
                          <a:latin typeface="Times New Roman" pitchFamily="18" charset="0"/>
                        </a:rPr>
                        <a:t>a. Lines are taken to lines, and line segments to line segments of the same length.</a:t>
                      </a:r>
                    </a:p>
                    <a:p>
                      <a:pPr lvl="0"/>
                      <a:r>
                        <a:rPr lang="en-US" dirty="0" smtClean="0">
                          <a:latin typeface="Times New Roman" pitchFamily="18" charset="0"/>
                        </a:rPr>
                        <a:t>b. Angles are taken to angles of the same measure.</a:t>
                      </a:r>
                    </a:p>
                    <a:p>
                      <a:pPr lvl="0"/>
                      <a:r>
                        <a:rPr lang="en-US" dirty="0" smtClean="0">
                          <a:latin typeface="Times New Roman" pitchFamily="18" charset="0"/>
                        </a:rPr>
                        <a:t>c. Parallel lines are taken to parallel lines.</a:t>
                      </a:r>
                      <a:endParaRPr lang="en-US" b="0" dirty="0">
                        <a:solidFill>
                          <a:schemeClr val="tx1"/>
                        </a:solidFill>
                        <a:latin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latin typeface="Times New Roman" pitchFamily="18" charset="0"/>
                        </a:rPr>
                        <a:t>Experiment with transformations in the plane</a:t>
                      </a:r>
                    </a:p>
                    <a:p>
                      <a:r>
                        <a:rPr lang="en-US" dirty="0" smtClean="0">
                          <a:latin typeface="Times New Roman" pitchFamily="18" charset="0"/>
                        </a:rPr>
                        <a:t>2. Represent transformations in the plane using, e.g., transparencies and geometry software; describe transformations as functions that take points in the plane as inputs and give other points as outputs. Compare transformations that preserve distance and angle to those that do not (e.g., translation versus horizontal stretch).</a:t>
                      </a:r>
                    </a:p>
                    <a:p>
                      <a:r>
                        <a:rPr lang="en-US" dirty="0" smtClean="0">
                          <a:latin typeface="Times New Roman" pitchFamily="18" charset="0"/>
                        </a:rPr>
                        <a:t>3. Given a rectangle, parallelogram, trapezoid, or regular polygon, describe the rotations and reflections that carry it onto itself.</a:t>
                      </a:r>
                    </a:p>
                    <a:p>
                      <a:r>
                        <a:rPr lang="en-US" dirty="0" smtClean="0">
                          <a:latin typeface="Times New Roman" pitchFamily="18" charset="0"/>
                        </a:rPr>
                        <a:t>4. Develop definitions of rotations, reflections, and translations in terms of angles, circles, perpendicular lines, parallel lines, and line segments.</a:t>
                      </a:r>
                    </a:p>
                    <a:p>
                      <a:r>
                        <a:rPr lang="en-US" dirty="0" smtClean="0">
                          <a:latin typeface="Times New Roman" pitchFamily="18" charset="0"/>
                        </a:rPr>
                        <a:t>5. Given a geometric figure and a rotation, reflection, or translation, draw the transformed figure using, e.g., graph paper, tracing paper, or geometry software. Specify a sequence of transformations that will carry a given figure onto another.</a:t>
                      </a:r>
                      <a:endParaRPr lang="en-US" dirty="0">
                        <a:latin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Right Arrow 12"/>
          <p:cNvSpPr/>
          <p:nvPr/>
        </p:nvSpPr>
        <p:spPr>
          <a:xfrm>
            <a:off x="1708484" y="1339516"/>
            <a:ext cx="838200" cy="381000"/>
          </a:xfrm>
          <a:prstGeom prst="rightArrow">
            <a:avLst/>
          </a:prstGeom>
          <a:solidFill>
            <a:srgbClr val="1C92BE"/>
          </a:solidFill>
          <a:ln>
            <a:solidFill>
              <a:srgbClr val="1C92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srgbClr val="1C92BE"/>
              </a:solidFill>
              <a:latin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305800" cy="685800"/>
          </a:xfrm>
        </p:spPr>
        <p:txBody>
          <a:bodyPr>
            <a:normAutofit/>
          </a:bodyPr>
          <a:lstStyle/>
          <a:p>
            <a:r>
              <a:rPr lang="en-US" sz="4000" dirty="0" smtClean="0"/>
              <a:t>Fractions Progression</a:t>
            </a:r>
            <a:endParaRPr lang="en-US" sz="4000" b="1" dirty="0">
              <a:latin typeface="+mj-lt"/>
            </a:endParaRPr>
          </a:p>
        </p:txBody>
      </p:sp>
      <p:sp>
        <p:nvSpPr>
          <p:cNvPr id="3" name="Slide Number Placeholder 2"/>
          <p:cNvSpPr>
            <a:spLocks noGrp="1"/>
          </p:cNvSpPr>
          <p:nvPr>
            <p:ph type="sldNum" sz="quarter" idx="12"/>
          </p:nvPr>
        </p:nvSpPr>
        <p:spPr/>
        <p:txBody>
          <a:bodyPr/>
          <a:lstStyle/>
          <a:p>
            <a:pPr>
              <a:defRPr/>
            </a:pPr>
            <a:fld id="{CAC73744-FD66-4BB7-9A41-02F8F7794ACA}" type="slidenum">
              <a:rPr lang="en-US" smtClean="0"/>
              <a:pPr>
                <a:defRPr/>
              </a:pPr>
              <a:t>59</a:t>
            </a:fld>
            <a:endParaRPr lang="en-US" dirty="0"/>
          </a:p>
        </p:txBody>
      </p:sp>
      <p:sp>
        <p:nvSpPr>
          <p:cNvPr id="24" name="Footer Placeholder 23"/>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cxnSp>
        <p:nvCxnSpPr>
          <p:cNvPr id="5" name="Elbow Connector 4"/>
          <p:cNvCxnSpPr/>
          <p:nvPr/>
        </p:nvCxnSpPr>
        <p:spPr bwMode="auto">
          <a:xfrm rot="5400000" flipH="1" flipV="1">
            <a:off x="5543335" y="3638334"/>
            <a:ext cx="800531" cy="762001"/>
          </a:xfrm>
          <a:prstGeom prst="bentConnector3">
            <a:avLst>
              <a:gd name="adj1" fmla="val 57252"/>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6" name="Content Placeholder 2"/>
          <p:cNvSpPr txBox="1">
            <a:spLocks/>
          </p:cNvSpPr>
          <p:nvPr/>
        </p:nvSpPr>
        <p:spPr>
          <a:xfrm>
            <a:off x="0" y="1096963"/>
            <a:ext cx="8229600" cy="5029200"/>
          </a:xfrm>
          <a:prstGeom prst="rect">
            <a:avLst/>
          </a:prstGeom>
        </p:spPr>
        <p:txBody>
          <a:bodyPr>
            <a:normAutofit/>
          </a:bodyPr>
          <a:lstStyle/>
          <a:p>
            <a:pPr marL="1463040" lvl="4" indent="-210312" fontAlgn="auto">
              <a:spcBef>
                <a:spcPct val="20000"/>
              </a:spcBef>
              <a:spcAft>
                <a:spcPts val="0"/>
              </a:spcAft>
              <a:buClr>
                <a:schemeClr val="accent4"/>
              </a:buClr>
              <a:buSzPct val="65000"/>
              <a:buFont typeface="Arial" pitchFamily="-109" charset="0"/>
              <a:buNone/>
              <a:defRPr/>
            </a:pPr>
            <a:endParaRPr lang="en-US" sz="2000" dirty="0">
              <a:latin typeface="Times New Roman" pitchFamily="18" charset="0"/>
              <a:ea typeface="Arial Unicode MS" pitchFamily="34" charset="-128"/>
              <a:cs typeface="Arial Unicode MS" pitchFamily="34" charset="-128"/>
            </a:endParaRPr>
          </a:p>
          <a:p>
            <a:pPr marL="274320" indent="-274320" fontAlgn="auto">
              <a:spcBef>
                <a:spcPct val="20000"/>
              </a:spcBef>
              <a:spcAft>
                <a:spcPts val="0"/>
              </a:spcAft>
              <a:buClr>
                <a:schemeClr val="accent3"/>
              </a:buClr>
              <a:buSzPct val="95000"/>
              <a:buFont typeface="Arial" pitchFamily="-109" charset="0"/>
              <a:buNone/>
              <a:defRPr/>
            </a:pPr>
            <a:endParaRPr lang="en-US" sz="2600" dirty="0">
              <a:latin typeface="Times New Roman" pitchFamily="18" charset="0"/>
              <a:ea typeface="Arial Unicode MS" pitchFamily="34" charset="-128"/>
              <a:cs typeface="Arial Unicode MS" pitchFamily="34" charset="-128"/>
            </a:endParaRPr>
          </a:p>
        </p:txBody>
      </p:sp>
      <p:sp>
        <p:nvSpPr>
          <p:cNvPr id="7" name="TextBox 6"/>
          <p:cNvSpPr txBox="1"/>
          <p:nvPr/>
        </p:nvSpPr>
        <p:spPr bwMode="auto">
          <a:xfrm>
            <a:off x="914400" y="4213416"/>
            <a:ext cx="2081722" cy="1008159"/>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ctr" eaLnBrk="0" fontAlgn="auto" hangingPunct="0">
              <a:spcBef>
                <a:spcPts val="0"/>
              </a:spcBef>
              <a:spcAft>
                <a:spcPts val="0"/>
              </a:spcAft>
              <a:defRPr/>
            </a:pPr>
            <a:r>
              <a:rPr lang="en-US" sz="2000" dirty="0">
                <a:solidFill>
                  <a:schemeClr val="tx1"/>
                </a:solidFill>
                <a:latin typeface="Arial" pitchFamily="34" charset="0"/>
                <a:cs typeface="Arial" pitchFamily="34" charset="0"/>
              </a:rPr>
              <a:t>Number </a:t>
            </a:r>
            <a:r>
              <a:rPr lang="en-US" sz="2000" dirty="0" smtClean="0">
                <a:solidFill>
                  <a:schemeClr val="tx1"/>
                </a:solidFill>
                <a:latin typeface="Arial" pitchFamily="34" charset="0"/>
                <a:cs typeface="Arial" pitchFamily="34" charset="0"/>
              </a:rPr>
              <a:t>Line </a:t>
            </a:r>
            <a:r>
              <a:rPr lang="en-US" sz="2000" dirty="0">
                <a:solidFill>
                  <a:schemeClr val="tx1"/>
                </a:solidFill>
                <a:latin typeface="Arial" pitchFamily="34" charset="0"/>
                <a:cs typeface="Arial" pitchFamily="34" charset="0"/>
              </a:rPr>
              <a:t>in Quantity &amp; </a:t>
            </a:r>
            <a:r>
              <a:rPr lang="en-US" sz="2000" dirty="0" smtClean="0">
                <a:solidFill>
                  <a:schemeClr val="tx1"/>
                </a:solidFill>
                <a:latin typeface="Arial" pitchFamily="34" charset="0"/>
                <a:cs typeface="Arial" pitchFamily="34" charset="0"/>
              </a:rPr>
              <a:t>Measurement</a:t>
            </a:r>
            <a:endParaRPr lang="en-US" sz="2000" dirty="0">
              <a:solidFill>
                <a:schemeClr val="tx1"/>
              </a:solidFill>
              <a:latin typeface="Arial" pitchFamily="34" charset="0"/>
              <a:cs typeface="Arial" pitchFamily="34" charset="0"/>
            </a:endParaRPr>
          </a:p>
        </p:txBody>
      </p:sp>
      <p:sp>
        <p:nvSpPr>
          <p:cNvPr id="8" name="TextBox 7"/>
          <p:cNvSpPr txBox="1"/>
          <p:nvPr/>
        </p:nvSpPr>
        <p:spPr bwMode="auto">
          <a:xfrm>
            <a:off x="914400" y="1647825"/>
            <a:ext cx="2081724" cy="707886"/>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ctr" eaLnBrk="0" fontAlgn="auto" hangingPunct="0">
              <a:spcBef>
                <a:spcPts val="0"/>
              </a:spcBef>
              <a:spcAft>
                <a:spcPts val="0"/>
              </a:spcAft>
              <a:defRPr/>
            </a:pPr>
            <a:r>
              <a:rPr lang="en-US" sz="2000" dirty="0">
                <a:solidFill>
                  <a:schemeClr val="tx1"/>
                </a:solidFill>
                <a:latin typeface="Arial" pitchFamily="34" charset="0"/>
                <a:cs typeface="Arial" pitchFamily="34" charset="0"/>
              </a:rPr>
              <a:t>Equal Partitioning</a:t>
            </a:r>
          </a:p>
        </p:txBody>
      </p:sp>
      <p:sp>
        <p:nvSpPr>
          <p:cNvPr id="9" name="TextBox 8"/>
          <p:cNvSpPr txBox="1"/>
          <p:nvPr/>
        </p:nvSpPr>
        <p:spPr bwMode="auto">
          <a:xfrm>
            <a:off x="3429000" y="4114800"/>
            <a:ext cx="2293616" cy="400110"/>
          </a:xfrm>
          <a:prstGeom prst="rect">
            <a:avLst/>
          </a:prstGeom>
          <a:solidFill>
            <a:srgbClr val="FF0000"/>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a:spAutoFit/>
          </a:bodyPr>
          <a:lstStyle/>
          <a:p>
            <a:pPr algn="ctr" eaLnBrk="0" fontAlgn="auto" hangingPunct="0">
              <a:spcBef>
                <a:spcPts val="0"/>
              </a:spcBef>
              <a:spcAft>
                <a:spcPts val="0"/>
              </a:spcAft>
              <a:defRPr/>
            </a:pPr>
            <a:r>
              <a:rPr lang="en-US" sz="2000" b="1" dirty="0">
                <a:solidFill>
                  <a:schemeClr val="bg1"/>
                </a:solidFill>
                <a:latin typeface="Arial" pitchFamily="34" charset="0"/>
                <a:cs typeface="Arial" pitchFamily="34" charset="0"/>
              </a:rPr>
              <a:t>Fractions</a:t>
            </a:r>
            <a:endParaRPr lang="en-US" sz="1400" b="1" dirty="0">
              <a:solidFill>
                <a:schemeClr val="bg1"/>
              </a:solidFill>
              <a:latin typeface="Arial" pitchFamily="34" charset="0"/>
              <a:cs typeface="Arial" pitchFamily="34" charset="0"/>
            </a:endParaRPr>
          </a:p>
        </p:txBody>
      </p:sp>
      <p:cxnSp>
        <p:nvCxnSpPr>
          <p:cNvPr id="10" name="Elbow Connector 9"/>
          <p:cNvCxnSpPr/>
          <p:nvPr/>
        </p:nvCxnSpPr>
        <p:spPr bwMode="auto">
          <a:xfrm flipV="1">
            <a:off x="2971800" y="4572000"/>
            <a:ext cx="609600" cy="457200"/>
          </a:xfrm>
          <a:prstGeom prst="bentConnector3">
            <a:avLst>
              <a:gd name="adj1" fmla="val 10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hape 14"/>
          <p:cNvCxnSpPr/>
          <p:nvPr/>
        </p:nvCxnSpPr>
        <p:spPr bwMode="auto">
          <a:xfrm rot="16200000" flipH="1">
            <a:off x="2804703" y="3103634"/>
            <a:ext cx="1102063" cy="920269"/>
          </a:xfrm>
          <a:prstGeom prst="bentConnector3">
            <a:avLst>
              <a:gd name="adj1" fmla="val -2403"/>
            </a:avLst>
          </a:prstGeom>
          <a:ln w="25400">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bwMode="auto">
          <a:xfrm>
            <a:off x="5410199" y="3170518"/>
            <a:ext cx="2763543" cy="397153"/>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p>
            <a:pPr algn="ctr" eaLnBrk="0" fontAlgn="auto" hangingPunct="0">
              <a:spcBef>
                <a:spcPts val="0"/>
              </a:spcBef>
              <a:spcAft>
                <a:spcPts val="0"/>
              </a:spcAft>
              <a:defRPr/>
            </a:pPr>
            <a:r>
              <a:rPr lang="en-US" sz="2000" dirty="0">
                <a:solidFill>
                  <a:schemeClr val="tx1"/>
                </a:solidFill>
                <a:latin typeface="Arial" pitchFamily="34" charset="0"/>
                <a:cs typeface="Arial" pitchFamily="34" charset="0"/>
              </a:rPr>
              <a:t>Rational </a:t>
            </a:r>
            <a:r>
              <a:rPr lang="en-US" sz="2000" dirty="0" smtClean="0">
                <a:solidFill>
                  <a:schemeClr val="tx1"/>
                </a:solidFill>
                <a:latin typeface="Arial" pitchFamily="34" charset="0"/>
                <a:cs typeface="Arial" pitchFamily="34" charset="0"/>
              </a:rPr>
              <a:t>Numbers</a:t>
            </a:r>
            <a:endParaRPr lang="en-US" sz="2000" dirty="0">
              <a:solidFill>
                <a:schemeClr val="tx1"/>
              </a:solidFill>
              <a:latin typeface="Arial" pitchFamily="34" charset="0"/>
              <a:cs typeface="Arial" pitchFamily="34" charset="0"/>
            </a:endParaRPr>
          </a:p>
        </p:txBody>
      </p:sp>
      <p:sp>
        <p:nvSpPr>
          <p:cNvPr id="13" name="TextBox 12"/>
          <p:cNvSpPr txBox="1"/>
          <p:nvPr/>
        </p:nvSpPr>
        <p:spPr bwMode="auto">
          <a:xfrm>
            <a:off x="914400" y="5621944"/>
            <a:ext cx="7315200" cy="397145"/>
          </a:xfrm>
          <a:prstGeom prst="rect">
            <a:avLst/>
          </a:prstGeom>
          <a:gradFill flip="none" rotWithShape="1">
            <a:gsLst>
              <a:gs pos="0">
                <a:schemeClr val="accent3">
                  <a:lumMod val="60000"/>
                  <a:lumOff val="40000"/>
                </a:schemeClr>
              </a:gs>
              <a:gs pos="50000">
                <a:schemeClr val="accent1">
                  <a:lumMod val="75000"/>
                </a:schemeClr>
              </a:gs>
              <a:gs pos="100000">
                <a:srgbClr val="62DFB0"/>
              </a:gs>
            </a:gsLst>
            <a:lin ang="0" scaled="1"/>
            <a:tileRect/>
          </a:gradFill>
        </p:spPr>
        <p:style>
          <a:lnRef idx="1">
            <a:schemeClr val="accent6"/>
          </a:lnRef>
          <a:fillRef idx="3">
            <a:schemeClr val="accent6"/>
          </a:fillRef>
          <a:effectRef idx="2">
            <a:schemeClr val="accent6"/>
          </a:effectRef>
          <a:fontRef idx="minor">
            <a:schemeClr val="lt1"/>
          </a:fontRef>
        </p:style>
        <p:txBody>
          <a:bodyPr wrap="square">
            <a:spAutoFit/>
          </a:bodyPr>
          <a:lstStyle/>
          <a:p>
            <a:pPr eaLnBrk="0" fontAlgn="auto" hangingPunct="0">
              <a:spcBef>
                <a:spcPts val="0"/>
              </a:spcBef>
              <a:spcAft>
                <a:spcPts val="0"/>
              </a:spcAft>
              <a:defRPr/>
            </a:pPr>
            <a:r>
              <a:rPr lang="en-US" sz="2000" dirty="0">
                <a:solidFill>
                  <a:schemeClr val="tx1"/>
                </a:solidFill>
                <a:latin typeface="Arial" pitchFamily="34" charset="0"/>
                <a:cs typeface="Arial" pitchFamily="34" charset="0"/>
              </a:rPr>
              <a:t>Properties of Operations</a:t>
            </a:r>
          </a:p>
        </p:txBody>
      </p:sp>
      <p:sp>
        <p:nvSpPr>
          <p:cNvPr id="14" name="TextBox 13"/>
          <p:cNvSpPr txBox="1"/>
          <p:nvPr/>
        </p:nvSpPr>
        <p:spPr bwMode="auto">
          <a:xfrm>
            <a:off x="6535702" y="5486400"/>
            <a:ext cx="1713770" cy="702656"/>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eaLnBrk="0" fontAlgn="auto" hangingPunct="0">
              <a:spcBef>
                <a:spcPts val="0"/>
              </a:spcBef>
              <a:spcAft>
                <a:spcPts val="0"/>
              </a:spcAft>
              <a:defRPr/>
            </a:pPr>
            <a:r>
              <a:rPr lang="en-US" sz="2000" dirty="0">
                <a:solidFill>
                  <a:schemeClr val="tx1"/>
                </a:solidFill>
                <a:latin typeface="Arial" pitchFamily="34" charset="0"/>
                <a:cs typeface="Arial" pitchFamily="34" charset="0"/>
              </a:rPr>
              <a:t>Rational Expressions</a:t>
            </a:r>
          </a:p>
        </p:txBody>
      </p:sp>
      <p:sp>
        <p:nvSpPr>
          <p:cNvPr id="15" name="Rectangle 14"/>
          <p:cNvSpPr/>
          <p:nvPr/>
        </p:nvSpPr>
        <p:spPr bwMode="auto">
          <a:xfrm>
            <a:off x="914400" y="2599701"/>
            <a:ext cx="2081724" cy="1265054"/>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eaLnBrk="0" fontAlgn="auto" hangingPunct="0">
              <a:spcBef>
                <a:spcPts val="0"/>
              </a:spcBef>
              <a:spcAft>
                <a:spcPts val="0"/>
              </a:spcAft>
              <a:defRPr/>
            </a:pPr>
            <a:r>
              <a:rPr lang="en-US" sz="2000" dirty="0">
                <a:solidFill>
                  <a:schemeClr val="tx1"/>
                </a:solidFill>
                <a:latin typeface="Arial" pitchFamily="34" charset="0"/>
                <a:cs typeface="Arial" pitchFamily="34" charset="0"/>
              </a:rPr>
              <a:t>Unitizing in </a:t>
            </a:r>
            <a:r>
              <a:rPr lang="en-US" sz="2000" dirty="0" smtClean="0">
                <a:solidFill>
                  <a:schemeClr val="tx1"/>
                </a:solidFill>
                <a:latin typeface="Arial" pitchFamily="34" charset="0"/>
                <a:cs typeface="Arial" pitchFamily="34" charset="0"/>
              </a:rPr>
              <a:t>Base </a:t>
            </a:r>
            <a:r>
              <a:rPr lang="en-US" sz="2000" dirty="0">
                <a:solidFill>
                  <a:schemeClr val="tx1"/>
                </a:solidFill>
                <a:latin typeface="Arial" pitchFamily="34" charset="0"/>
                <a:cs typeface="Arial" pitchFamily="34" charset="0"/>
              </a:rPr>
              <a:t>10 and in </a:t>
            </a:r>
            <a:r>
              <a:rPr lang="en-US" sz="2000" dirty="0" smtClean="0">
                <a:solidFill>
                  <a:schemeClr val="tx1"/>
                </a:solidFill>
                <a:latin typeface="Arial" pitchFamily="34" charset="0"/>
                <a:cs typeface="Arial" pitchFamily="34" charset="0"/>
              </a:rPr>
              <a:t>Measurement</a:t>
            </a:r>
            <a:endParaRPr lang="en-US" sz="2000" dirty="0">
              <a:solidFill>
                <a:schemeClr val="tx1"/>
              </a:solidFill>
              <a:latin typeface="Arial" pitchFamily="34" charset="0"/>
              <a:cs typeface="Arial" pitchFamily="34" charset="0"/>
            </a:endParaRPr>
          </a:p>
        </p:txBody>
      </p:sp>
      <p:sp>
        <p:nvSpPr>
          <p:cNvPr id="16" name="Rectangle 15"/>
          <p:cNvSpPr/>
          <p:nvPr/>
        </p:nvSpPr>
        <p:spPr bwMode="auto">
          <a:xfrm>
            <a:off x="5486399" y="1647825"/>
            <a:ext cx="2687343" cy="1113864"/>
          </a:xfrm>
          <a:prstGeom prst="rect">
            <a:avLst/>
          </a:prstGeom>
          <a:ln/>
        </p:spPr>
        <p:style>
          <a:lnRef idx="0">
            <a:schemeClr val="accent4"/>
          </a:lnRef>
          <a:fillRef idx="3">
            <a:schemeClr val="accent4"/>
          </a:fillRef>
          <a:effectRef idx="3">
            <a:schemeClr val="accent4"/>
          </a:effectRef>
          <a:fontRef idx="minor">
            <a:schemeClr val="lt1"/>
          </a:fontRef>
        </p:style>
        <p:txBody>
          <a:bodyPr anchor="ctr"/>
          <a:lstStyle/>
          <a:p>
            <a:pPr algn="ctr" eaLnBrk="0" fontAlgn="auto" hangingPunct="0">
              <a:spcBef>
                <a:spcPts val="0"/>
              </a:spcBef>
              <a:spcAft>
                <a:spcPts val="0"/>
              </a:spcAft>
              <a:defRPr/>
            </a:pPr>
            <a:r>
              <a:rPr lang="en-US" sz="2000" dirty="0">
                <a:solidFill>
                  <a:schemeClr val="tx1"/>
                </a:solidFill>
                <a:latin typeface="Arial" pitchFamily="34" charset="0"/>
                <a:cs typeface="Arial" pitchFamily="34" charset="0"/>
              </a:rPr>
              <a:t>Rates, </a:t>
            </a:r>
            <a:r>
              <a:rPr lang="en-US" sz="2000" dirty="0" smtClean="0">
                <a:solidFill>
                  <a:schemeClr val="tx1"/>
                </a:solidFill>
                <a:latin typeface="Arial" pitchFamily="34" charset="0"/>
                <a:cs typeface="Arial" pitchFamily="34" charset="0"/>
              </a:rPr>
              <a:t>Proportional </a:t>
            </a:r>
            <a:r>
              <a:rPr lang="en-US" sz="2000" dirty="0">
                <a:solidFill>
                  <a:schemeClr val="tx1"/>
                </a:solidFill>
                <a:latin typeface="Arial" pitchFamily="34" charset="0"/>
                <a:cs typeface="Arial" pitchFamily="34" charset="0"/>
              </a:rPr>
              <a:t>and </a:t>
            </a:r>
            <a:r>
              <a:rPr lang="en-US" sz="2000" dirty="0" smtClean="0">
                <a:solidFill>
                  <a:schemeClr val="tx1"/>
                </a:solidFill>
                <a:latin typeface="Arial" pitchFamily="34" charset="0"/>
                <a:cs typeface="Arial" pitchFamily="34" charset="0"/>
              </a:rPr>
              <a:t>Linear </a:t>
            </a:r>
            <a:r>
              <a:rPr lang="en-US" sz="2000" dirty="0">
                <a:solidFill>
                  <a:schemeClr val="tx1"/>
                </a:solidFill>
                <a:latin typeface="Arial" pitchFamily="34" charset="0"/>
                <a:cs typeface="Arial" pitchFamily="34" charset="0"/>
              </a:rPr>
              <a:t>R</a:t>
            </a:r>
            <a:r>
              <a:rPr lang="en-US" sz="2000" dirty="0" smtClean="0">
                <a:solidFill>
                  <a:schemeClr val="tx1"/>
                </a:solidFill>
                <a:latin typeface="Arial" pitchFamily="34" charset="0"/>
                <a:cs typeface="Arial" pitchFamily="34" charset="0"/>
              </a:rPr>
              <a:t>elationships</a:t>
            </a:r>
            <a:endParaRPr lang="en-US" sz="2000" dirty="0">
              <a:solidFill>
                <a:schemeClr val="tx1"/>
              </a:solidFill>
              <a:latin typeface="Arial" pitchFamily="34" charset="0"/>
              <a:cs typeface="Arial" pitchFamily="34" charset="0"/>
            </a:endParaRPr>
          </a:p>
        </p:txBody>
      </p:sp>
      <p:cxnSp>
        <p:nvCxnSpPr>
          <p:cNvPr id="17" name="Elbow Connector 16"/>
          <p:cNvCxnSpPr/>
          <p:nvPr/>
        </p:nvCxnSpPr>
        <p:spPr bwMode="auto">
          <a:xfrm rot="5400000" flipH="1" flipV="1">
            <a:off x="4236300" y="2838536"/>
            <a:ext cx="2035847" cy="464353"/>
          </a:xfrm>
          <a:prstGeom prst="bentConnector3">
            <a:avLst>
              <a:gd name="adj1" fmla="val 100029"/>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8" name="Shape 17"/>
          <p:cNvCxnSpPr/>
          <p:nvPr/>
        </p:nvCxnSpPr>
        <p:spPr bwMode="auto">
          <a:xfrm>
            <a:off x="3048000" y="1981200"/>
            <a:ext cx="1278784" cy="2090997"/>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19" name="Diagram 18"/>
          <p:cNvGraphicFramePr/>
          <p:nvPr>
            <p:extLst>
              <p:ext uri="{D42A27DB-BD31-4B8C-83A1-F6EECF244321}">
                <p14:modId xmlns:mc="http://schemas.openxmlformats.org/markup-compatibility/2006" xmlns:mv="urn:schemas-microsoft-com:mac:vml" xmlns:p14="http://schemas.microsoft.com/office/powerpoint/2010/main" xmlns="" val="2801372556"/>
              </p:ext>
            </p:extLst>
          </p:nvPr>
        </p:nvGraphicFramePr>
        <p:xfrm>
          <a:off x="928510" y="990600"/>
          <a:ext cx="7377290" cy="45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0" name="Elbow Connector 34"/>
          <p:cNvCxnSpPr>
            <a:stCxn id="9" idx="3"/>
            <a:endCxn id="14" idx="0"/>
          </p:cNvCxnSpPr>
          <p:nvPr/>
        </p:nvCxnSpPr>
        <p:spPr bwMode="auto">
          <a:xfrm>
            <a:off x="5722616" y="4314855"/>
            <a:ext cx="1669971" cy="1171545"/>
          </a:xfrm>
          <a:prstGeom prst="bentConnector2">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4024086" y="4593516"/>
            <a:ext cx="14514" cy="10232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Slide Number Placeholder 24"/>
          <p:cNvSpPr txBox="1">
            <a:spLocks/>
          </p:cNvSpPr>
          <p:nvPr/>
        </p:nvSpPr>
        <p:spPr>
          <a:xfrm>
            <a:off x="7924800" y="6356350"/>
            <a:ext cx="762000" cy="365125"/>
          </a:xfrm>
          <a:prstGeom prst="rect">
            <a:avLst/>
          </a:prstGeom>
        </p:spPr>
        <p:txBody>
          <a:bodyPr vert="horz" lIns="0" tIns="0" rIns="0" bIns="0" anchor="b"/>
          <a:lstStyle/>
          <a:p>
            <a:pPr marL="0" marR="0" lvl="0" indent="0" algn="r" defTabSz="914400" rtl="0" eaLnBrk="1" fontAlgn="base" latinLnBrk="0" hangingPunct="1">
              <a:lnSpc>
                <a:spcPct val="100000"/>
              </a:lnSpc>
              <a:spcBef>
                <a:spcPct val="0"/>
              </a:spcBef>
              <a:spcAft>
                <a:spcPct val="0"/>
              </a:spcAft>
              <a:buClrTx/>
              <a:buSzTx/>
              <a:buFontTx/>
              <a:buNone/>
              <a:tabLst/>
              <a:defRPr/>
            </a:pPr>
            <a:fld id="{DF03E447-4D9D-4CED-AEDC-2BD767935E8F}" type="slidenum">
              <a:rPr kumimoji="0" lang="en-US" sz="1200" b="0" i="0" u="none" strike="noStrike" kern="1200" cap="none" spc="0" normalizeH="0" baseline="0" noProof="0" smtClean="0">
                <a:ln>
                  <a:noFill/>
                </a:ln>
                <a:solidFill>
                  <a:schemeClr val="tx2">
                    <a:shade val="90000"/>
                  </a:schemeClr>
                </a:solidFill>
                <a:effectLst/>
                <a:uLnTx/>
                <a:uFillTx/>
                <a:latin typeface="Arial" pitchFamily="34" charset="0"/>
                <a:ea typeface="Arial Unicode MS"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dirty="0">
              <a:ln>
                <a:noFill/>
              </a:ln>
              <a:solidFill>
                <a:schemeClr val="tx2">
                  <a:shade val="90000"/>
                </a:schemeClr>
              </a:solidFill>
              <a:effectLst/>
              <a:uLnTx/>
              <a:uFillTx/>
              <a:latin typeface="Arial" pitchFamily="34" charset="0"/>
              <a:ea typeface="Arial Unicode MS"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par>
                          <p:cTn id="20" fill="hold">
                            <p:stCondLst>
                              <p:cond delay="0"/>
                            </p:stCondLst>
                            <p:childTnLst>
                              <p:par>
                                <p:cTn id="21" presetID="1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slide(fromLeft)">
                                      <p:cBhvr>
                                        <p:cTn id="23" dur="500"/>
                                        <p:tgtEl>
                                          <p:spTgt spid="18"/>
                                        </p:tgtEl>
                                      </p:cBhvr>
                                    </p:animEffect>
                                  </p:childTnLst>
                                </p:cTn>
                              </p:par>
                              <p:par>
                                <p:cTn id="24" presetID="12" presetClass="entr" presetSubtype="8"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lide(fromLeft)">
                                      <p:cBhvr>
                                        <p:cTn id="26" dur="500"/>
                                        <p:tgtEl>
                                          <p:spTgt spid="11"/>
                                        </p:tgtEl>
                                      </p:cBhvr>
                                    </p:animEffect>
                                  </p:childTnLst>
                                </p:cTn>
                              </p:par>
                              <p:par>
                                <p:cTn id="27" presetID="12" presetClass="entr" presetSubtype="8"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slide(fromLeft)">
                                      <p:cBhvr>
                                        <p:cTn id="29" dur="500"/>
                                        <p:tgtEl>
                                          <p:spTgt spid="10"/>
                                        </p:tgtEl>
                                      </p:cBhvr>
                                    </p:animEffect>
                                  </p:childTnLst>
                                </p:cTn>
                              </p:par>
                              <p:par>
                                <p:cTn id="30" presetID="12" presetClass="entr" presetSubtype="8"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slide(from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par>
                          <p:cTn id="41" fill="hold">
                            <p:stCondLst>
                              <p:cond delay="0"/>
                            </p:stCondLst>
                            <p:childTnLst>
                              <p:par>
                                <p:cTn id="42" presetID="12" presetClass="entr" presetSubtype="8"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slide(fromLeft)">
                                      <p:cBhvr>
                                        <p:cTn id="44" dur="500"/>
                                        <p:tgtEl>
                                          <p:spTgt spid="17"/>
                                        </p:tgtEl>
                                      </p:cBhvr>
                                    </p:animEffect>
                                  </p:childTnLst>
                                </p:cTn>
                              </p:par>
                              <p:par>
                                <p:cTn id="45" presetID="12" presetClass="entr" presetSubtype="8"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slide(fromLeft)">
                                      <p:cBhvr>
                                        <p:cTn id="47" dur="500"/>
                                        <p:tgtEl>
                                          <p:spTgt spid="5"/>
                                        </p:tgtEl>
                                      </p:cBhvr>
                                    </p:animEffect>
                                  </p:childTnLst>
                                </p:cTn>
                              </p:par>
                              <p:par>
                                <p:cTn id="48" presetID="12" presetClass="entr" presetSubtype="8"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slide(from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3" grpId="0" animBg="1"/>
      <p:bldP spid="14" grpId="0" animBg="1"/>
      <p:bldP spid="15" grpId="0" animBg="1"/>
      <p:bldP spid="16" grpId="0" animBg="1"/>
      <p:bldGraphic spid="1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Learning Goals:</a:t>
            </a:r>
            <a:endParaRPr lang="en-US" dirty="0"/>
          </a:p>
        </p:txBody>
      </p:sp>
      <p:sp>
        <p:nvSpPr>
          <p:cNvPr id="9" name="Content Placeholder 8"/>
          <p:cNvSpPr>
            <a:spLocks noGrp="1"/>
          </p:cNvSpPr>
          <p:nvPr>
            <p:ph idx="1"/>
          </p:nvPr>
        </p:nvSpPr>
        <p:spPr/>
        <p:txBody>
          <a:bodyPr/>
          <a:lstStyle/>
          <a:p>
            <a:pPr marL="742950" indent="-742950" fontAlgn="auto">
              <a:spcAft>
                <a:spcPts val="0"/>
              </a:spcAft>
              <a:buClr>
                <a:srgbClr val="004F8A"/>
              </a:buClr>
              <a:buFont typeface="+mj-lt"/>
              <a:buAutoNum type="arabicPeriod"/>
              <a:defRPr/>
            </a:pPr>
            <a:r>
              <a:rPr lang="en-US" sz="3200" dirty="0" smtClean="0"/>
              <a:t>Understand that the structure of the Iowa Core Mathematics are meant to support focus and coherence </a:t>
            </a:r>
            <a:endParaRPr lang="en-US" sz="3200" dirty="0" smtClean="0">
              <a:latin typeface="Arial" pitchFamily="34" charset="0"/>
              <a:ea typeface="Arial Unicode MS" pitchFamily="34" charset="-128"/>
              <a:cs typeface="Arial Unicode MS" pitchFamily="34" charset="-128"/>
            </a:endParaRPr>
          </a:p>
          <a:p>
            <a:pPr marL="742950" indent="-742950" fontAlgn="auto">
              <a:spcAft>
                <a:spcPts val="0"/>
              </a:spcAft>
              <a:buClr>
                <a:srgbClr val="004F8A"/>
              </a:buClr>
              <a:buFont typeface="+mj-lt"/>
              <a:buAutoNum type="arabicPeriod"/>
              <a:defRPr/>
            </a:pPr>
            <a:r>
              <a:rPr lang="en-US" sz="3200" dirty="0" smtClean="0">
                <a:latin typeface="Arial" pitchFamily="34" charset="0"/>
                <a:ea typeface="Arial Unicode MS" pitchFamily="34" charset="-128"/>
                <a:cs typeface="Arial Unicode MS" pitchFamily="34" charset="-128"/>
              </a:rPr>
              <a:t>Understand how to investigate the Iowa Core Mathematics</a:t>
            </a:r>
          </a:p>
          <a:p>
            <a:pPr marL="742950" indent="-742950" fontAlgn="auto">
              <a:spcAft>
                <a:spcPts val="0"/>
              </a:spcAft>
              <a:buClr>
                <a:srgbClr val="004F8A"/>
              </a:buClr>
              <a:buFont typeface="+mj-lt"/>
              <a:buAutoNum type="arabicPeriod"/>
              <a:defRPr/>
            </a:pPr>
            <a:r>
              <a:rPr lang="en-US" sz="3200" dirty="0" smtClean="0"/>
              <a:t>Understand that fluency, deep understanding, application and dual intensity support rigor</a:t>
            </a:r>
          </a:p>
          <a:p>
            <a:pPr marL="742950" indent="-742950" fontAlgn="auto">
              <a:spcAft>
                <a:spcPts val="0"/>
              </a:spcAft>
              <a:buClr>
                <a:srgbClr val="004F8A"/>
              </a:buClr>
              <a:buFont typeface="+mj-lt"/>
              <a:buAutoNum type="arabicPeriod"/>
              <a:defRPr/>
            </a:pPr>
            <a:endParaRPr lang="en-US" sz="3600" dirty="0" smtClean="0">
              <a:latin typeface="Arial" pitchFamily="34" charset="0"/>
              <a:ea typeface="Arial Unicode MS" pitchFamily="34" charset="-128"/>
              <a:cs typeface="Arial Unicode MS" pitchFamily="34" charset="-128"/>
            </a:endParaRPr>
          </a:p>
        </p:txBody>
      </p:sp>
      <p:sp>
        <p:nvSpPr>
          <p:cNvPr id="4" name="Slide Number Placeholder 3"/>
          <p:cNvSpPr>
            <a:spLocks noGrp="1"/>
          </p:cNvSpPr>
          <p:nvPr>
            <p:ph type="sldNum" sz="quarter" idx="4"/>
          </p:nvPr>
        </p:nvSpPr>
        <p:spPr/>
        <p:txBody>
          <a:bodyPr/>
          <a:lstStyle/>
          <a:p>
            <a:fld id="{DF03E447-4D9D-4CED-AEDC-2BD767935E8F}" type="slidenum">
              <a:rPr lang="en-US" smtClean="0"/>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596" y="160422"/>
            <a:ext cx="8305800" cy="685800"/>
          </a:xfrm>
        </p:spPr>
        <p:txBody>
          <a:bodyPr>
            <a:noAutofit/>
          </a:bodyPr>
          <a:lstStyle/>
          <a:p>
            <a:pPr lvl="0"/>
            <a:r>
              <a:rPr lang="en-US" sz="4000" dirty="0" smtClean="0"/>
              <a:t>Functions &amp; Equation Progression</a:t>
            </a:r>
          </a:p>
        </p:txBody>
      </p:sp>
      <p:sp>
        <p:nvSpPr>
          <p:cNvPr id="27" name="Slide Number Placeholder 26"/>
          <p:cNvSpPr>
            <a:spLocks noGrp="1"/>
          </p:cNvSpPr>
          <p:nvPr>
            <p:ph type="sldNum" sz="quarter" idx="12"/>
          </p:nvPr>
        </p:nvSpPr>
        <p:spPr/>
        <p:txBody>
          <a:bodyPr/>
          <a:lstStyle/>
          <a:p>
            <a:pPr>
              <a:defRPr/>
            </a:pPr>
            <a:fld id="{CAC73744-FD66-4BB7-9A41-02F8F7794ACA}" type="slidenum">
              <a:rPr lang="en-US" smtClean="0"/>
              <a:pPr>
                <a:defRPr/>
              </a:pPr>
              <a:t>60</a:t>
            </a:fld>
            <a:endParaRPr lang="en-US" dirty="0"/>
          </a:p>
        </p:txBody>
      </p:sp>
      <p:sp>
        <p:nvSpPr>
          <p:cNvPr id="21" name="Footer Placeholder 20"/>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cxnSp>
        <p:nvCxnSpPr>
          <p:cNvPr id="5" name="Straight Arrow Connector 4"/>
          <p:cNvCxnSpPr/>
          <p:nvPr/>
        </p:nvCxnSpPr>
        <p:spPr>
          <a:xfrm flipV="1">
            <a:off x="3200400" y="4114800"/>
            <a:ext cx="0" cy="1524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Elbow Connector 5"/>
          <p:cNvCxnSpPr/>
          <p:nvPr/>
        </p:nvCxnSpPr>
        <p:spPr bwMode="auto">
          <a:xfrm flipV="1">
            <a:off x="5486400" y="2861687"/>
            <a:ext cx="558451" cy="1220689"/>
          </a:xfrm>
          <a:prstGeom prst="bentConnector3">
            <a:avLst>
              <a:gd name="adj1" fmla="val 50000"/>
            </a:avLst>
          </a:prstGeom>
          <a:ln>
            <a:solidFill>
              <a:schemeClr val="accent1"/>
            </a:solidFill>
            <a:tailEnd type="none"/>
          </a:ln>
        </p:spPr>
        <p:style>
          <a:lnRef idx="2">
            <a:schemeClr val="accent1"/>
          </a:lnRef>
          <a:fillRef idx="0">
            <a:schemeClr val="accent1"/>
          </a:fillRef>
          <a:effectRef idx="1">
            <a:schemeClr val="accent1"/>
          </a:effectRef>
          <a:fontRef idx="minor">
            <a:schemeClr val="tx1"/>
          </a:fontRef>
        </p:style>
      </p:cxnSp>
      <p:cxnSp>
        <p:nvCxnSpPr>
          <p:cNvPr id="7" name="Elbow Connector 6"/>
          <p:cNvCxnSpPr/>
          <p:nvPr/>
        </p:nvCxnSpPr>
        <p:spPr bwMode="auto">
          <a:xfrm>
            <a:off x="3019926" y="3505200"/>
            <a:ext cx="609601" cy="430143"/>
          </a:xfrm>
          <a:prstGeom prst="bentConnector3">
            <a:avLst>
              <a:gd name="adj1" fmla="val 50000"/>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8" name="Content Placeholder 2"/>
          <p:cNvSpPr txBox="1">
            <a:spLocks/>
          </p:cNvSpPr>
          <p:nvPr/>
        </p:nvSpPr>
        <p:spPr>
          <a:xfrm>
            <a:off x="304800" y="1096963"/>
            <a:ext cx="8534400" cy="5029200"/>
          </a:xfrm>
          <a:prstGeom prst="rect">
            <a:avLst/>
          </a:prstGeom>
        </p:spPr>
        <p:txBody>
          <a:bodyPr>
            <a:normAutofit/>
          </a:bodyPr>
          <a:lstStyle/>
          <a:p>
            <a:pPr marL="1463040" lvl="4" indent="-210312" fontAlgn="auto">
              <a:spcBef>
                <a:spcPct val="20000"/>
              </a:spcBef>
              <a:spcAft>
                <a:spcPts val="0"/>
              </a:spcAft>
              <a:buClr>
                <a:schemeClr val="accent4"/>
              </a:buClr>
              <a:buSzPct val="65000"/>
              <a:buFont typeface="Arial" pitchFamily="-109" charset="0"/>
              <a:buNone/>
              <a:defRPr/>
            </a:pPr>
            <a:endParaRPr lang="en-US" sz="2000" dirty="0">
              <a:latin typeface="Times New Roman" pitchFamily="18" charset="0"/>
              <a:ea typeface="Arial Unicode MS" pitchFamily="34" charset="-128"/>
              <a:cs typeface="Arial Unicode MS" pitchFamily="34" charset="-128"/>
            </a:endParaRPr>
          </a:p>
          <a:p>
            <a:pPr marL="274320" indent="-274320" fontAlgn="auto">
              <a:spcBef>
                <a:spcPct val="20000"/>
              </a:spcBef>
              <a:spcAft>
                <a:spcPts val="0"/>
              </a:spcAft>
              <a:buClr>
                <a:schemeClr val="accent3"/>
              </a:buClr>
              <a:buSzPct val="95000"/>
              <a:buFont typeface="Arial" pitchFamily="-109" charset="0"/>
              <a:buNone/>
              <a:defRPr/>
            </a:pPr>
            <a:endParaRPr lang="en-US" sz="2600" dirty="0">
              <a:latin typeface="Times New Roman" pitchFamily="18" charset="0"/>
              <a:ea typeface="Arial Unicode MS" pitchFamily="34" charset="-128"/>
              <a:cs typeface="Arial Unicode MS" pitchFamily="34" charset="-128"/>
            </a:endParaRPr>
          </a:p>
        </p:txBody>
      </p:sp>
      <p:sp>
        <p:nvSpPr>
          <p:cNvPr id="9" name="TextBox 8"/>
          <p:cNvSpPr txBox="1"/>
          <p:nvPr/>
        </p:nvSpPr>
        <p:spPr bwMode="auto">
          <a:xfrm>
            <a:off x="914400" y="1647825"/>
            <a:ext cx="2081724" cy="1015663"/>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ctr" eaLnBrk="0" fontAlgn="auto" hangingPunct="0">
              <a:spcBef>
                <a:spcPts val="0"/>
              </a:spcBef>
              <a:spcAft>
                <a:spcPts val="0"/>
              </a:spcAft>
              <a:defRPr/>
            </a:pPr>
            <a:r>
              <a:rPr lang="en-US" sz="2000" dirty="0" smtClean="0">
                <a:solidFill>
                  <a:schemeClr val="tx1"/>
                </a:solidFill>
                <a:latin typeface="Arial" pitchFamily="34" charset="0"/>
                <a:cs typeface="Arial" pitchFamily="34" charset="0"/>
              </a:rPr>
              <a:t>Quantity and Measurement</a:t>
            </a:r>
            <a:br>
              <a:rPr lang="en-US" sz="2000" dirty="0" smtClean="0">
                <a:solidFill>
                  <a:schemeClr val="tx1"/>
                </a:solidFill>
                <a:latin typeface="Arial" pitchFamily="34" charset="0"/>
                <a:cs typeface="Arial" pitchFamily="34" charset="0"/>
              </a:rPr>
            </a:br>
            <a:r>
              <a:rPr lang="en-US" sz="2000" dirty="0" smtClean="0">
                <a:solidFill>
                  <a:schemeClr val="tx1"/>
                </a:solidFill>
                <a:latin typeface="Arial" pitchFamily="34" charset="0"/>
                <a:cs typeface="Arial" pitchFamily="34" charset="0"/>
              </a:rPr>
              <a:t>K-5</a:t>
            </a:r>
            <a:endParaRPr lang="en-US" sz="2000" dirty="0">
              <a:solidFill>
                <a:schemeClr val="tx1"/>
              </a:solidFill>
              <a:latin typeface="Arial" pitchFamily="34" charset="0"/>
              <a:cs typeface="Arial" pitchFamily="34" charset="0"/>
            </a:endParaRPr>
          </a:p>
        </p:txBody>
      </p:sp>
      <p:sp>
        <p:nvSpPr>
          <p:cNvPr id="10" name="TextBox 9"/>
          <p:cNvSpPr txBox="1"/>
          <p:nvPr/>
        </p:nvSpPr>
        <p:spPr bwMode="auto">
          <a:xfrm>
            <a:off x="6096000" y="2514600"/>
            <a:ext cx="2293616" cy="707886"/>
          </a:xfrm>
          <a:prstGeom prst="rect">
            <a:avLst/>
          </a:prstGeom>
          <a:solidFill>
            <a:srgbClr val="FF0000"/>
          </a:solidFill>
          <a:ln w="19050">
            <a:solidFill>
              <a:schemeClr val="tx1"/>
            </a:solid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eaLnBrk="0" fontAlgn="auto" hangingPunct="0">
              <a:spcBef>
                <a:spcPts val="0"/>
              </a:spcBef>
              <a:spcAft>
                <a:spcPts val="0"/>
              </a:spcAft>
              <a:defRPr/>
            </a:pPr>
            <a:r>
              <a:rPr lang="en-US" sz="2000" b="1" dirty="0" smtClean="0">
                <a:solidFill>
                  <a:schemeClr val="bg1"/>
                </a:solidFill>
                <a:latin typeface="Arial" pitchFamily="34" charset="0"/>
                <a:cs typeface="Arial" pitchFamily="34" charset="0"/>
              </a:rPr>
              <a:t>Functions</a:t>
            </a:r>
            <a:br>
              <a:rPr lang="en-US" sz="2000" b="1" dirty="0" smtClean="0">
                <a:solidFill>
                  <a:schemeClr val="bg1"/>
                </a:solidFill>
                <a:latin typeface="Arial" pitchFamily="34" charset="0"/>
                <a:cs typeface="Arial" pitchFamily="34" charset="0"/>
              </a:rPr>
            </a:br>
            <a:r>
              <a:rPr lang="en-US" sz="2000" b="1" dirty="0" smtClean="0">
                <a:solidFill>
                  <a:schemeClr val="bg1"/>
                </a:solidFill>
                <a:latin typeface="Arial" pitchFamily="34" charset="0"/>
                <a:cs typeface="Arial" pitchFamily="34" charset="0"/>
              </a:rPr>
              <a:t>8-12</a:t>
            </a:r>
            <a:endParaRPr lang="en-US" sz="2000" b="1" dirty="0">
              <a:solidFill>
                <a:schemeClr val="bg1"/>
              </a:solidFill>
              <a:latin typeface="Arial" pitchFamily="34" charset="0"/>
              <a:cs typeface="Arial" pitchFamily="34" charset="0"/>
            </a:endParaRPr>
          </a:p>
        </p:txBody>
      </p:sp>
      <p:cxnSp>
        <p:nvCxnSpPr>
          <p:cNvPr id="11" name="Shape 14"/>
          <p:cNvCxnSpPr/>
          <p:nvPr/>
        </p:nvCxnSpPr>
        <p:spPr bwMode="auto">
          <a:xfrm flipV="1">
            <a:off x="3019926" y="2819400"/>
            <a:ext cx="609600" cy="457200"/>
          </a:xfrm>
          <a:prstGeom prst="bentConnector3">
            <a:avLst>
              <a:gd name="adj1" fmla="val 50000"/>
            </a:avLst>
          </a:prstGeom>
          <a:ln w="25400">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bwMode="auto">
          <a:xfrm>
            <a:off x="3632549" y="3581400"/>
            <a:ext cx="1905000" cy="1015663"/>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p>
            <a:pPr algn="ctr" eaLnBrk="0" fontAlgn="auto" hangingPunct="0">
              <a:spcBef>
                <a:spcPts val="0"/>
              </a:spcBef>
              <a:spcAft>
                <a:spcPts val="0"/>
              </a:spcAft>
              <a:defRPr/>
            </a:pPr>
            <a:r>
              <a:rPr lang="en-US" sz="2000" dirty="0" smtClean="0">
                <a:solidFill>
                  <a:schemeClr val="bg1"/>
                </a:solidFill>
                <a:latin typeface="Arial" pitchFamily="34" charset="0"/>
                <a:cs typeface="Arial" pitchFamily="34" charset="0"/>
              </a:rPr>
              <a:t>Expressions and Equations</a:t>
            </a:r>
            <a:br>
              <a:rPr lang="en-US" sz="2000" dirty="0" smtClean="0">
                <a:solidFill>
                  <a:schemeClr val="bg1"/>
                </a:solidFill>
                <a:latin typeface="Arial" pitchFamily="34" charset="0"/>
                <a:cs typeface="Arial" pitchFamily="34" charset="0"/>
              </a:rPr>
            </a:br>
            <a:r>
              <a:rPr lang="en-US" sz="2000" dirty="0" smtClean="0">
                <a:solidFill>
                  <a:schemeClr val="bg1"/>
                </a:solidFill>
                <a:latin typeface="Arial" pitchFamily="34" charset="0"/>
                <a:cs typeface="Arial" pitchFamily="34" charset="0"/>
              </a:rPr>
              <a:t>6-8</a:t>
            </a:r>
            <a:endParaRPr lang="en-US" sz="2000" dirty="0">
              <a:solidFill>
                <a:schemeClr val="bg1"/>
              </a:solidFill>
              <a:latin typeface="Arial" pitchFamily="34" charset="0"/>
              <a:cs typeface="Arial" pitchFamily="34" charset="0"/>
            </a:endParaRPr>
          </a:p>
        </p:txBody>
      </p:sp>
      <p:sp>
        <p:nvSpPr>
          <p:cNvPr id="13" name="TextBox 12"/>
          <p:cNvSpPr txBox="1"/>
          <p:nvPr/>
        </p:nvSpPr>
        <p:spPr bwMode="auto">
          <a:xfrm>
            <a:off x="914400" y="5621944"/>
            <a:ext cx="7315200" cy="397145"/>
          </a:xfrm>
          <a:prstGeom prst="rect">
            <a:avLst/>
          </a:prstGeom>
          <a:gradFill flip="none" rotWithShape="1">
            <a:gsLst>
              <a:gs pos="0">
                <a:schemeClr val="accent3">
                  <a:lumMod val="60000"/>
                  <a:lumOff val="40000"/>
                </a:schemeClr>
              </a:gs>
              <a:gs pos="50000">
                <a:schemeClr val="accent1">
                  <a:lumMod val="75000"/>
                </a:schemeClr>
              </a:gs>
              <a:gs pos="100000">
                <a:srgbClr val="62DFB0"/>
              </a:gs>
            </a:gsLst>
            <a:lin ang="0" scaled="1"/>
            <a:tileRect/>
          </a:gradFill>
        </p:spPr>
        <p:style>
          <a:lnRef idx="1">
            <a:schemeClr val="accent6"/>
          </a:lnRef>
          <a:fillRef idx="3">
            <a:schemeClr val="accent6"/>
          </a:fillRef>
          <a:effectRef idx="2">
            <a:schemeClr val="accent6"/>
          </a:effectRef>
          <a:fontRef idx="minor">
            <a:schemeClr val="lt1"/>
          </a:fontRef>
        </p:style>
        <p:txBody>
          <a:bodyPr wrap="square">
            <a:spAutoFit/>
          </a:bodyPr>
          <a:lstStyle/>
          <a:p>
            <a:pPr eaLnBrk="0" fontAlgn="auto" hangingPunct="0">
              <a:spcBef>
                <a:spcPts val="0"/>
              </a:spcBef>
              <a:spcAft>
                <a:spcPts val="0"/>
              </a:spcAft>
              <a:defRPr/>
            </a:pPr>
            <a:r>
              <a:rPr lang="en-US" sz="2000" dirty="0" smtClean="0">
                <a:solidFill>
                  <a:schemeClr val="tx1"/>
                </a:solidFill>
                <a:latin typeface="Arial" pitchFamily="34" charset="0"/>
                <a:cs typeface="Arial" pitchFamily="34" charset="0"/>
              </a:rPr>
              <a:t>Modeling Practices K-12</a:t>
            </a:r>
            <a:endParaRPr lang="en-US" sz="2000" dirty="0">
              <a:solidFill>
                <a:schemeClr val="tx1"/>
              </a:solidFill>
              <a:latin typeface="Arial" pitchFamily="34" charset="0"/>
              <a:cs typeface="Arial" pitchFamily="34" charset="0"/>
            </a:endParaRPr>
          </a:p>
        </p:txBody>
      </p:sp>
      <p:sp>
        <p:nvSpPr>
          <p:cNvPr id="14" name="TextBox 13"/>
          <p:cNvSpPr txBox="1"/>
          <p:nvPr/>
        </p:nvSpPr>
        <p:spPr bwMode="auto">
          <a:xfrm>
            <a:off x="6303084" y="4505664"/>
            <a:ext cx="1713770" cy="1323439"/>
          </a:xfrm>
          <a:prstGeom prst="rect">
            <a:avLst/>
          </a:prstGeom>
          <a:ln/>
        </p:spPr>
        <p:style>
          <a:lnRef idx="1">
            <a:schemeClr val="accent4"/>
          </a:lnRef>
          <a:fillRef idx="3">
            <a:schemeClr val="accent4"/>
          </a:fillRef>
          <a:effectRef idx="2">
            <a:schemeClr val="accent4"/>
          </a:effectRef>
          <a:fontRef idx="minor">
            <a:schemeClr val="lt1"/>
          </a:fontRef>
        </p:style>
        <p:txBody>
          <a:bodyPr>
            <a:spAutoFit/>
          </a:bodyPr>
          <a:lstStyle/>
          <a:p>
            <a:pPr algn="ctr" eaLnBrk="0" fontAlgn="auto" hangingPunct="0">
              <a:spcBef>
                <a:spcPts val="0"/>
              </a:spcBef>
              <a:spcAft>
                <a:spcPts val="0"/>
              </a:spcAft>
              <a:defRPr/>
            </a:pPr>
            <a:r>
              <a:rPr lang="en-US" sz="2000" dirty="0" smtClean="0">
                <a:solidFill>
                  <a:schemeClr val="tx1"/>
                </a:solidFill>
                <a:latin typeface="Arial" pitchFamily="34" charset="0"/>
                <a:cs typeface="Arial" pitchFamily="34" charset="0"/>
              </a:rPr>
              <a:t>Modeling with Functions</a:t>
            </a:r>
            <a:br>
              <a:rPr lang="en-US" sz="2000" dirty="0" smtClean="0">
                <a:solidFill>
                  <a:schemeClr val="tx1"/>
                </a:solidFill>
                <a:latin typeface="Arial" pitchFamily="34" charset="0"/>
                <a:cs typeface="Arial" pitchFamily="34" charset="0"/>
              </a:rPr>
            </a:br>
            <a:r>
              <a:rPr lang="en-US" sz="2000" dirty="0" smtClean="0">
                <a:solidFill>
                  <a:schemeClr val="tx1"/>
                </a:solidFill>
                <a:latin typeface="Arial" pitchFamily="34" charset="0"/>
                <a:cs typeface="Arial" pitchFamily="34" charset="0"/>
              </a:rPr>
              <a:t>9-12</a:t>
            </a:r>
            <a:endParaRPr lang="en-US" sz="2000" dirty="0">
              <a:solidFill>
                <a:schemeClr val="tx1"/>
              </a:solidFill>
              <a:latin typeface="Arial" pitchFamily="34" charset="0"/>
              <a:cs typeface="Arial" pitchFamily="34" charset="0"/>
            </a:endParaRPr>
          </a:p>
        </p:txBody>
      </p:sp>
      <p:sp>
        <p:nvSpPr>
          <p:cNvPr id="15" name="Rectangle 14"/>
          <p:cNvSpPr/>
          <p:nvPr/>
        </p:nvSpPr>
        <p:spPr bwMode="auto">
          <a:xfrm>
            <a:off x="914400" y="2925946"/>
            <a:ext cx="2081724" cy="1265054"/>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eaLnBrk="0" fontAlgn="auto" hangingPunct="0">
              <a:spcBef>
                <a:spcPts val="0"/>
              </a:spcBef>
              <a:spcAft>
                <a:spcPts val="0"/>
              </a:spcAft>
              <a:defRPr/>
            </a:pPr>
            <a:r>
              <a:rPr lang="en-US" sz="2000" dirty="0" smtClean="0">
                <a:solidFill>
                  <a:schemeClr val="tx1"/>
                </a:solidFill>
                <a:latin typeface="Arial" pitchFamily="34" charset="0"/>
                <a:cs typeface="Arial" pitchFamily="34" charset="0"/>
              </a:rPr>
              <a:t>Operations and Algebraic Thinking</a:t>
            </a:r>
            <a:br>
              <a:rPr lang="en-US" sz="2000" dirty="0" smtClean="0">
                <a:solidFill>
                  <a:schemeClr val="tx1"/>
                </a:solidFill>
                <a:latin typeface="Arial" pitchFamily="34" charset="0"/>
                <a:cs typeface="Arial" pitchFamily="34" charset="0"/>
              </a:rPr>
            </a:br>
            <a:r>
              <a:rPr lang="en-US" sz="2000" dirty="0" smtClean="0">
                <a:solidFill>
                  <a:schemeClr val="tx1"/>
                </a:solidFill>
                <a:latin typeface="Arial" pitchFamily="34" charset="0"/>
                <a:cs typeface="Arial" pitchFamily="34" charset="0"/>
              </a:rPr>
              <a:t>K-5</a:t>
            </a:r>
            <a:endParaRPr lang="en-US" sz="2000" dirty="0">
              <a:solidFill>
                <a:schemeClr val="tx1"/>
              </a:solidFill>
              <a:latin typeface="Arial" pitchFamily="34" charset="0"/>
              <a:cs typeface="Arial" pitchFamily="34" charset="0"/>
            </a:endParaRPr>
          </a:p>
        </p:txBody>
      </p:sp>
      <p:sp>
        <p:nvSpPr>
          <p:cNvPr id="16" name="Rectangle 15"/>
          <p:cNvSpPr/>
          <p:nvPr/>
        </p:nvSpPr>
        <p:spPr bwMode="auto">
          <a:xfrm>
            <a:off x="3657600" y="1905000"/>
            <a:ext cx="1752600" cy="1190064"/>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r>
              <a:rPr lang="en-US" sz="2000" dirty="0" smtClean="0">
                <a:solidFill>
                  <a:schemeClr val="bg1"/>
                </a:solidFill>
                <a:latin typeface="Arial" pitchFamily="34" charset="0"/>
                <a:cs typeface="Arial" pitchFamily="34" charset="0"/>
              </a:rPr>
              <a:t>Ratios and Proportional Relationships</a:t>
            </a:r>
            <a:br>
              <a:rPr lang="en-US" sz="2000" dirty="0" smtClean="0">
                <a:solidFill>
                  <a:schemeClr val="bg1"/>
                </a:solidFill>
                <a:latin typeface="Arial" pitchFamily="34" charset="0"/>
                <a:cs typeface="Arial" pitchFamily="34" charset="0"/>
              </a:rPr>
            </a:br>
            <a:r>
              <a:rPr lang="en-US" sz="2000" dirty="0" smtClean="0">
                <a:solidFill>
                  <a:schemeClr val="bg1"/>
                </a:solidFill>
                <a:latin typeface="Arial" pitchFamily="34" charset="0"/>
                <a:cs typeface="Arial" pitchFamily="34" charset="0"/>
              </a:rPr>
              <a:t>6-7</a:t>
            </a:r>
            <a:endParaRPr lang="en-US" sz="2000" dirty="0">
              <a:solidFill>
                <a:schemeClr val="bg1"/>
              </a:solidFill>
              <a:latin typeface="Arial" pitchFamily="34" charset="0"/>
              <a:cs typeface="Arial" pitchFamily="34" charset="0"/>
            </a:endParaRPr>
          </a:p>
        </p:txBody>
      </p:sp>
      <p:cxnSp>
        <p:nvCxnSpPr>
          <p:cNvPr id="17" name="Elbow Connector 16"/>
          <p:cNvCxnSpPr/>
          <p:nvPr/>
        </p:nvCxnSpPr>
        <p:spPr bwMode="auto">
          <a:xfrm>
            <a:off x="5420958" y="2500032"/>
            <a:ext cx="685800" cy="368511"/>
          </a:xfrm>
          <a:prstGeom prst="bentConnector3">
            <a:avLst>
              <a:gd name="adj1" fmla="val 50000"/>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8" name="Shape 21"/>
          <p:cNvCxnSpPr/>
          <p:nvPr/>
        </p:nvCxnSpPr>
        <p:spPr bwMode="auto">
          <a:xfrm>
            <a:off x="2996732" y="1999214"/>
            <a:ext cx="660868" cy="439186"/>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Elbow Connector 34"/>
          <p:cNvCxnSpPr>
            <a:endCxn id="14" idx="0"/>
          </p:cNvCxnSpPr>
          <p:nvPr/>
        </p:nvCxnSpPr>
        <p:spPr bwMode="auto">
          <a:xfrm>
            <a:off x="5769684" y="3515064"/>
            <a:ext cx="1390285" cy="990600"/>
          </a:xfrm>
          <a:prstGeom prst="bentConnector2">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bwMode="auto">
          <a:xfrm>
            <a:off x="914400" y="838200"/>
            <a:ext cx="7315200" cy="794802"/>
          </a:xfrm>
          <a:prstGeom prst="rightArrow">
            <a:avLst/>
          </a:prstGeom>
          <a:gradFill flip="none" rotWithShape="1">
            <a:gsLst>
              <a:gs pos="0">
                <a:schemeClr val="accent3">
                  <a:lumMod val="60000"/>
                  <a:lumOff val="40000"/>
                </a:schemeClr>
              </a:gs>
              <a:gs pos="50000">
                <a:schemeClr val="accent1">
                  <a:lumMod val="75000"/>
                </a:schemeClr>
              </a:gs>
              <a:gs pos="100000">
                <a:srgbClr val="62DFB0"/>
              </a:gs>
            </a:gsLst>
            <a:lin ang="0" scaled="1"/>
            <a:tileRect/>
          </a:gradFill>
        </p:spPr>
        <p:style>
          <a:lnRef idx="1">
            <a:schemeClr val="accent6"/>
          </a:lnRef>
          <a:fillRef idx="3">
            <a:schemeClr val="accent6"/>
          </a:fillRef>
          <a:effectRef idx="2">
            <a:schemeClr val="accent6"/>
          </a:effectRef>
          <a:fontRef idx="minor">
            <a:schemeClr val="lt1"/>
          </a:fontRef>
        </p:style>
        <p:txBody>
          <a:bodyPr wrap="square">
            <a:spAutoFit/>
          </a:bodyPr>
          <a:lstStyle/>
          <a:p>
            <a:pPr eaLnBrk="0" fontAlgn="auto" hangingPunct="0">
              <a:spcBef>
                <a:spcPts val="0"/>
              </a:spcBef>
              <a:spcAft>
                <a:spcPts val="0"/>
              </a:spcAft>
              <a:defRPr/>
            </a:pPr>
            <a:endParaRPr lang="en-US" sz="20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slide(fromLeft)">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slide(fromLeft)">
                                      <p:cBhvr>
                                        <p:cTn id="23" dur="500"/>
                                        <p:tgtEl>
                                          <p:spTgt spid="18"/>
                                        </p:tgtEl>
                                      </p:cBhvr>
                                    </p:animEffect>
                                  </p:childTnLst>
                                </p:cTn>
                              </p:par>
                              <p:par>
                                <p:cTn id="24" presetID="12" presetClass="entr" presetSubtype="8"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lide(fromLeft)">
                                      <p:cBhvr>
                                        <p:cTn id="26" dur="500"/>
                                        <p:tgtEl>
                                          <p:spTgt spid="11"/>
                                        </p:tgtEl>
                                      </p:cBhvr>
                                    </p:animEffect>
                                  </p:childTnLst>
                                </p:cTn>
                              </p:par>
                              <p:par>
                                <p:cTn id="27" presetID="12" presetClass="entr" presetSubtype="8"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lide(fromLeft)">
                                      <p:cBhvr>
                                        <p:cTn id="29" dur="500"/>
                                        <p:tgtEl>
                                          <p:spTgt spid="7"/>
                                        </p:tgtEl>
                                      </p:cBhvr>
                                    </p:animEffect>
                                  </p:childTnLst>
                                </p:cTn>
                              </p:par>
                              <p:par>
                                <p:cTn id="30" presetID="12" presetClass="entr" presetSubtype="4"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slide(fromBottom)">
                                      <p:cBhvr>
                                        <p:cTn id="32" dur="500"/>
                                        <p:tgtEl>
                                          <p:spTgt spid="5"/>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par>
                          <p:cTn id="41" fill="hold">
                            <p:stCondLst>
                              <p:cond delay="0"/>
                            </p:stCondLst>
                            <p:childTnLst>
                              <p:par>
                                <p:cTn id="42" presetID="12" presetClass="entr" presetSubtype="8"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slide(fromLeft)">
                                      <p:cBhvr>
                                        <p:cTn id="44" dur="500"/>
                                        <p:tgtEl>
                                          <p:spTgt spid="17"/>
                                        </p:tgtEl>
                                      </p:cBhvr>
                                    </p:animEffect>
                                  </p:childTnLst>
                                </p:cTn>
                              </p:par>
                              <p:par>
                                <p:cTn id="45" presetID="12" presetClass="entr" presetSubtype="8"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slide(fromLeft)">
                                      <p:cBhvr>
                                        <p:cTn id="47" dur="500"/>
                                        <p:tgtEl>
                                          <p:spTgt spid="19"/>
                                        </p:tgtEl>
                                      </p:cBhvr>
                                    </p:animEffect>
                                  </p:childTnLst>
                                </p:cTn>
                              </p:par>
                              <p:par>
                                <p:cTn id="48" presetID="12" presetClass="entr" presetSubtype="8"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slide(fromLeft)">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6" grpId="0" animBg="1"/>
      <p:bldP spid="2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u="sng" dirty="0" smtClean="0"/>
              <a:t>Activity 6:</a:t>
            </a:r>
            <a:r>
              <a:rPr lang="en-US" sz="4000" dirty="0" smtClean="0"/>
              <a:t> Investigating Vertical Connections</a:t>
            </a:r>
            <a:endParaRPr lang="en-US" sz="4000" dirty="0"/>
          </a:p>
        </p:txBody>
      </p:sp>
      <p:sp>
        <p:nvSpPr>
          <p:cNvPr id="8" name="Content Placeholder 7"/>
          <p:cNvSpPr>
            <a:spLocks noGrp="1"/>
          </p:cNvSpPr>
          <p:nvPr>
            <p:ph idx="1"/>
          </p:nvPr>
        </p:nvSpPr>
        <p:spPr/>
        <p:txBody>
          <a:bodyPr/>
          <a:lstStyle/>
          <a:p>
            <a:r>
              <a:rPr lang="en-US" sz="2800" dirty="0" smtClean="0"/>
              <a:t>With a partner, choose one cluster heading from the chart. Have one person record the prior learning necessary for students’ successes. The other partner should record future learning dependent on this cluster.</a:t>
            </a:r>
          </a:p>
          <a:p>
            <a:r>
              <a:rPr lang="en-US" sz="2800" dirty="0" smtClean="0"/>
              <a:t>Discuss and note these connections in the chart. </a:t>
            </a:r>
            <a:endParaRPr lang="en-US" sz="2800" dirty="0"/>
          </a:p>
        </p:txBody>
      </p:sp>
      <p:sp>
        <p:nvSpPr>
          <p:cNvPr id="5" name="Slide Number Placeholder 4"/>
          <p:cNvSpPr>
            <a:spLocks noGrp="1"/>
          </p:cNvSpPr>
          <p:nvPr>
            <p:ph type="sldNum" sz="quarter" idx="4"/>
          </p:nvPr>
        </p:nvSpPr>
        <p:spPr/>
        <p:txBody>
          <a:bodyPr/>
          <a:lstStyle/>
          <a:p>
            <a:fld id="{03C8DDFE-4AC8-4BC2-ABC2-B6972A821DE8}" type="slidenum">
              <a:rPr lang="en-US" smtClean="0"/>
              <a:pPr/>
              <a:t>61</a:t>
            </a:fld>
            <a:endParaRPr lang="en-US" dirty="0"/>
          </a:p>
        </p:txBody>
      </p:sp>
      <p:sp>
        <p:nvSpPr>
          <p:cNvPr id="7" name="Footer Placeholder 6"/>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7924800" cy="1905000"/>
          </a:xfrm>
        </p:spPr>
        <p:txBody>
          <a:bodyPr/>
          <a:lstStyle/>
          <a:p>
            <a:pPr lvl="0"/>
            <a:r>
              <a:rPr lang="en-US" sz="5400" b="1" dirty="0" smtClean="0">
                <a:solidFill>
                  <a:schemeClr val="tx1"/>
                </a:solidFill>
              </a:rPr>
              <a:t>Success Criteria Check:</a:t>
            </a:r>
            <a:br>
              <a:rPr lang="en-US" sz="5400" b="1" dirty="0" smtClean="0">
                <a:solidFill>
                  <a:schemeClr val="tx1"/>
                </a:solidFill>
              </a:rPr>
            </a:br>
            <a:endParaRPr lang="en-US" dirty="0"/>
          </a:p>
        </p:txBody>
      </p:sp>
      <p:sp>
        <p:nvSpPr>
          <p:cNvPr id="3" name="Content Placeholder 2"/>
          <p:cNvSpPr>
            <a:spLocks noGrp="1"/>
          </p:cNvSpPr>
          <p:nvPr>
            <p:ph idx="1"/>
          </p:nvPr>
        </p:nvSpPr>
        <p:spPr/>
        <p:txBody>
          <a:bodyPr/>
          <a:lstStyle/>
          <a:p>
            <a:pPr>
              <a:buNone/>
            </a:pPr>
            <a:r>
              <a:rPr lang="en-US" sz="3600" b="1" dirty="0" smtClean="0"/>
              <a:t>Poll Everywhere</a:t>
            </a:r>
          </a:p>
          <a:p>
            <a:pPr>
              <a:buNone/>
            </a:pPr>
            <a:endParaRPr lang="en-US" sz="3600" b="1" dirty="0" smtClean="0"/>
          </a:p>
          <a:p>
            <a:pPr>
              <a:buNone/>
            </a:pPr>
            <a:r>
              <a:rPr lang="en-US" sz="3600" b="1" dirty="0" smtClean="0">
                <a:hlinkClick r:id="rId3"/>
              </a:rPr>
              <a:t>http://www.polleverywhere.com/multiple_choice_polls/LTM5OTcyNzQzMA</a:t>
            </a:r>
            <a:endParaRPr lang="en-US" sz="3600" b="1" dirty="0" smtClean="0"/>
          </a:p>
          <a:p>
            <a:pPr>
              <a:buNone/>
            </a:pPr>
            <a:endParaRPr lang="en-US" sz="3600" b="1" dirty="0"/>
          </a:p>
        </p:txBody>
      </p:sp>
      <p:sp>
        <p:nvSpPr>
          <p:cNvPr id="4" name="Slide Number Placeholder 3"/>
          <p:cNvSpPr>
            <a:spLocks noGrp="1"/>
          </p:cNvSpPr>
          <p:nvPr>
            <p:ph type="sldNum" sz="quarter" idx="4"/>
          </p:nvPr>
        </p:nvSpPr>
        <p:spPr/>
        <p:txBody>
          <a:bodyPr/>
          <a:lstStyle/>
          <a:p>
            <a:pPr>
              <a:defRPr/>
            </a:pPr>
            <a:fld id="{A0CB4A2D-F0C4-4FE3-8A9B-CCE94558BE12}" type="slidenum">
              <a:rPr lang="en-US" smtClean="0"/>
              <a:pPr>
                <a:defRPr/>
              </a:pPr>
              <a:t>62</a:t>
            </a:fld>
            <a:endParaRPr lang="en-US" dirty="0"/>
          </a:p>
        </p:txBody>
      </p:sp>
      <p:sp>
        <p:nvSpPr>
          <p:cNvPr id="5" name="Footer Placeholder 4"/>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algn="ctr"/>
            <a:r>
              <a:rPr lang="en-US" sz="4000" dirty="0" smtClean="0"/>
              <a:t>Determining Implications and </a:t>
            </a:r>
            <a:br>
              <a:rPr lang="en-US" sz="4000" dirty="0" smtClean="0"/>
            </a:br>
            <a:r>
              <a:rPr lang="en-US" sz="4000" dirty="0" smtClean="0"/>
              <a:t>Next Steps</a:t>
            </a:r>
          </a:p>
        </p:txBody>
      </p:sp>
      <p:sp>
        <p:nvSpPr>
          <p:cNvPr id="87043" name="Content Placeholder 2"/>
          <p:cNvSpPr>
            <a:spLocks noGrp="1"/>
          </p:cNvSpPr>
          <p:nvPr>
            <p:ph idx="1"/>
          </p:nvPr>
        </p:nvSpPr>
        <p:spPr/>
        <p:txBody>
          <a:bodyPr/>
          <a:lstStyle/>
          <a:p>
            <a:pPr>
              <a:buNone/>
            </a:pPr>
            <a:r>
              <a:rPr lang="en-US" sz="4800" i="1" dirty="0" smtClean="0"/>
              <a:t>We’ve been investigating  the standards – </a:t>
            </a:r>
          </a:p>
          <a:p>
            <a:pPr algn="ctr">
              <a:buNone/>
            </a:pPr>
            <a:r>
              <a:rPr lang="en-US" sz="4800" i="1" dirty="0" smtClean="0"/>
              <a:t>now, what do we do?</a:t>
            </a:r>
          </a:p>
        </p:txBody>
      </p:sp>
      <p:sp>
        <p:nvSpPr>
          <p:cNvPr id="6" name="Slide Number Placeholder 5"/>
          <p:cNvSpPr>
            <a:spLocks noGrp="1"/>
          </p:cNvSpPr>
          <p:nvPr>
            <p:ph type="sldNum" sz="quarter" idx="4"/>
          </p:nvPr>
        </p:nvSpPr>
        <p:spPr/>
        <p:txBody>
          <a:bodyPr/>
          <a:lstStyle/>
          <a:p>
            <a:fld id="{03C8DDFE-4AC8-4BC2-ABC2-B6972A821DE8}" type="slidenum">
              <a:rPr lang="en-US" smtClean="0"/>
              <a:pPr/>
              <a:t>63</a:t>
            </a:fld>
            <a:endParaRPr lang="en-US" dirty="0"/>
          </a:p>
        </p:txBody>
      </p:sp>
      <p:sp>
        <p:nvSpPr>
          <p:cNvPr id="7" name="Footer Placeholder 6"/>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4" descr="C:\Users\jschorg\AppData\Local\Microsoft\Windows\Temporary Internet Files\Content.IE5\UNHF3JUQ\MC900233890[1].wmf"/>
          <p:cNvPicPr>
            <a:picLocks noChangeAspect="1" noChangeArrowheads="1"/>
          </p:cNvPicPr>
          <p:nvPr/>
        </p:nvPicPr>
        <p:blipFill>
          <a:blip r:embed="rId3" cstate="print"/>
          <a:srcRect/>
          <a:stretch>
            <a:fillRect/>
          </a:stretch>
        </p:blipFill>
        <p:spPr bwMode="auto">
          <a:xfrm rot="-1139448">
            <a:off x="3717925" y="4658129"/>
            <a:ext cx="1708150" cy="1447800"/>
          </a:xfrm>
          <a:prstGeom prst="rect">
            <a:avLst/>
          </a:prstGeom>
          <a:noFill/>
          <a:ln w="9525">
            <a:noFill/>
            <a:miter lim="800000"/>
            <a:headEnd/>
            <a:tailEnd/>
          </a:ln>
        </p:spPr>
      </p:pic>
      <p:sp>
        <p:nvSpPr>
          <p:cNvPr id="7" name="Title 6"/>
          <p:cNvSpPr>
            <a:spLocks noGrp="1"/>
          </p:cNvSpPr>
          <p:nvPr>
            <p:ph type="ctrTitle"/>
          </p:nvPr>
        </p:nvSpPr>
        <p:spPr/>
        <p:txBody>
          <a:bodyPr/>
          <a:lstStyle/>
          <a:p>
            <a:r>
              <a:rPr lang="en-US" dirty="0" smtClean="0"/>
              <a:t>Activity 7:</a:t>
            </a:r>
            <a:endParaRPr lang="en-US" dirty="0"/>
          </a:p>
        </p:txBody>
      </p:sp>
      <p:sp>
        <p:nvSpPr>
          <p:cNvPr id="8" name="Subtitle 7"/>
          <p:cNvSpPr>
            <a:spLocks noGrp="1"/>
          </p:cNvSpPr>
          <p:nvPr>
            <p:ph type="subTitle" idx="1"/>
          </p:nvPr>
        </p:nvSpPr>
        <p:spPr>
          <a:xfrm>
            <a:off x="533400" y="2891654"/>
            <a:ext cx="7854696" cy="1752600"/>
          </a:xfrm>
        </p:spPr>
        <p:txBody>
          <a:bodyPr/>
          <a:lstStyle/>
          <a:p>
            <a:r>
              <a:rPr lang="en-US" sz="4800" dirty="0" smtClean="0"/>
              <a:t>Reflection</a:t>
            </a:r>
            <a:endParaRPr lang="en-US" sz="2800" dirty="0"/>
          </a:p>
        </p:txBody>
      </p:sp>
      <p:sp>
        <p:nvSpPr>
          <p:cNvPr id="5" name="Slide Number Placeholder 4"/>
          <p:cNvSpPr>
            <a:spLocks noGrp="1"/>
          </p:cNvSpPr>
          <p:nvPr>
            <p:ph type="sldNum" sz="quarter" idx="12"/>
          </p:nvPr>
        </p:nvSpPr>
        <p:spPr/>
        <p:txBody>
          <a:bodyPr/>
          <a:lstStyle/>
          <a:p>
            <a:fld id="{DF03E447-4D9D-4CED-AEDC-2BD767935E8F}" type="slidenum">
              <a:rPr lang="en-US" smtClean="0"/>
              <a:pPr/>
              <a:t>64</a:t>
            </a:fld>
            <a:endParaRPr lang="en-US" dirty="0"/>
          </a:p>
        </p:txBody>
      </p:sp>
      <p:sp>
        <p:nvSpPr>
          <p:cNvPr id="9" name="Footer Placeholder 8"/>
          <p:cNvSpPr>
            <a:spLocks noGrp="1"/>
          </p:cNvSpPr>
          <p:nvPr>
            <p:ph type="ftr" sz="quarter" idx="3"/>
          </p:nvPr>
        </p:nvSpPr>
        <p:spPr/>
        <p:txBody>
          <a:bodyPr/>
          <a:lstStyle/>
          <a:p>
            <a:r>
              <a:rPr lang="en-US" smtClean="0">
                <a:latin typeface="Arial" pitchFamily="34" charset="0"/>
                <a:ea typeface="Arial Unicode MS" pitchFamily="34" charset="-128"/>
                <a:cs typeface="Arial Unicode MS" pitchFamily="34" charset="-128"/>
              </a:rPr>
              <a:t>©2011 Cooperative Educational Service Agency (CESA) 7 School Improvement Services</a:t>
            </a:r>
          </a:p>
          <a:p>
            <a:r>
              <a:rPr lang="en-US" smtClean="0">
                <a:latin typeface="Arial" pitchFamily="34" charset="0"/>
                <a:ea typeface="Arial Unicode MS" pitchFamily="34" charset="-128"/>
                <a:cs typeface="Arial Unicode MS" pitchFamily="34" charset="-128"/>
              </a:rPr>
              <a:t>Permission is granted to the Iowa State Department of Education for dissemination and use in any whole or part in any form within the state of Iowa region.</a:t>
            </a:r>
          </a:p>
          <a:p>
            <a:r>
              <a:rPr lang="en-US" smtClean="0">
                <a:latin typeface="Arial" pitchFamily="34" charset="0"/>
                <a:ea typeface="Arial Unicode MS" pitchFamily="34" charset="-128"/>
                <a:cs typeface="Arial Unicode MS" pitchFamily="34" charset="-128"/>
              </a:rPr>
              <a:t>The Iowa Department of Education grants permission to copy and disseminate these materials for use with Iowa educators.</a:t>
            </a:r>
            <a:endParaRPr lang="en-US" dirty="0">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81000"/>
            <a:ext cx="8229600" cy="1143000"/>
          </a:xfrm>
        </p:spPr>
        <p:txBody>
          <a:bodyPr/>
          <a:lstStyle/>
          <a:p>
            <a:r>
              <a:rPr lang="en-US" dirty="0" smtClean="0"/>
              <a:t>Success Criteria:</a:t>
            </a:r>
            <a:endParaRPr lang="en-US" dirty="0"/>
          </a:p>
        </p:txBody>
      </p:sp>
      <p:sp>
        <p:nvSpPr>
          <p:cNvPr id="9" name="Content Placeholder 8"/>
          <p:cNvSpPr>
            <a:spLocks noGrp="1"/>
          </p:cNvSpPr>
          <p:nvPr>
            <p:ph idx="1"/>
          </p:nvPr>
        </p:nvSpPr>
        <p:spPr>
          <a:xfrm>
            <a:off x="381000" y="1524000"/>
            <a:ext cx="8229600" cy="4389437"/>
          </a:xfrm>
        </p:spPr>
        <p:txBody>
          <a:bodyPr/>
          <a:lstStyle/>
          <a:p>
            <a:pPr marL="514350" indent="-514350">
              <a:spcAft>
                <a:spcPts val="1200"/>
              </a:spcAft>
              <a:buFont typeface="+mj-lt"/>
              <a:buAutoNum type="arabicPeriod"/>
            </a:pPr>
            <a:r>
              <a:rPr lang="en-US" dirty="0" smtClean="0"/>
              <a:t>I can explain at least two of the standards for mathematical practice. </a:t>
            </a:r>
          </a:p>
          <a:p>
            <a:pPr marL="514350" indent="-514350">
              <a:spcAft>
                <a:spcPts val="1200"/>
              </a:spcAft>
              <a:buFont typeface="+mj-lt"/>
              <a:buAutoNum type="arabicPeriod"/>
            </a:pPr>
            <a:r>
              <a:rPr lang="en-US" dirty="0" smtClean="0"/>
              <a:t>I can locate the high school conceptual categories and explain the differences among standards, clusters, and domains.</a:t>
            </a:r>
          </a:p>
          <a:p>
            <a:pPr marL="514350" indent="-514350">
              <a:spcAft>
                <a:spcPts val="1200"/>
              </a:spcAft>
              <a:buFont typeface="+mj-lt"/>
              <a:buAutoNum type="arabicPeriod"/>
            </a:pPr>
            <a:r>
              <a:rPr lang="en-US" dirty="0" smtClean="0"/>
              <a:t>I can describe “mathematical understanding” by giving an example and non-example.</a:t>
            </a:r>
          </a:p>
          <a:p>
            <a:pPr marL="514350" indent="-514350">
              <a:spcAft>
                <a:spcPts val="1200"/>
              </a:spcAft>
              <a:buFont typeface="+mj-lt"/>
              <a:buAutoNum type="arabicPeriod"/>
            </a:pPr>
            <a:r>
              <a:rPr lang="en-US" sz="2400" dirty="0" smtClean="0"/>
              <a:t>I can describe how Iowa Core Mathematics provides a structure to change teaching and learning.</a:t>
            </a:r>
          </a:p>
          <a:p>
            <a:pPr marL="514350" indent="-514350">
              <a:spcAft>
                <a:spcPts val="1200"/>
              </a:spcAft>
              <a:buFont typeface="+mj-lt"/>
              <a:buAutoNum type="arabicPeriod"/>
            </a:pPr>
            <a:endParaRPr lang="en-US" dirty="0" smtClean="0"/>
          </a:p>
        </p:txBody>
      </p:sp>
      <p:sp>
        <p:nvSpPr>
          <p:cNvPr id="6" name="Slide Number Placeholder 5"/>
          <p:cNvSpPr>
            <a:spLocks noGrp="1"/>
          </p:cNvSpPr>
          <p:nvPr>
            <p:ph type="sldNum" sz="quarter" idx="4"/>
          </p:nvPr>
        </p:nvSpPr>
        <p:spPr/>
        <p:txBody>
          <a:bodyPr/>
          <a:lstStyle/>
          <a:p>
            <a:fld id="{DF03E447-4D9D-4CED-AEDC-2BD767935E8F}" type="slidenum">
              <a:rPr lang="en-US" smtClean="0"/>
              <a:pPr/>
              <a:t>65</a:t>
            </a:fld>
            <a:endParaRPr lang="en-US" dirty="0"/>
          </a:p>
        </p:txBody>
      </p:sp>
    </p:spTree>
    <p:extLst>
      <p:ext uri="{BB962C8B-B14F-4D97-AF65-F5344CB8AC3E}">
        <p14:creationId xmlns:mc="http://schemas.openxmlformats.org/markup-compatibility/2006" xmlns:mv="urn:schemas-microsoft-com:mac:vml" xmlns:p14="http://schemas.microsoft.com/office/powerpoint/2010/main" xmlns="" val="34562993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dirty="0" smtClean="0"/>
              <a:t>Feedback</a:t>
            </a:r>
          </a:p>
        </p:txBody>
      </p:sp>
      <p:sp>
        <p:nvSpPr>
          <p:cNvPr id="66562" name="Content Placeholder 2"/>
          <p:cNvSpPr>
            <a:spLocks noGrp="1"/>
          </p:cNvSpPr>
          <p:nvPr>
            <p:ph idx="1"/>
          </p:nvPr>
        </p:nvSpPr>
        <p:spPr>
          <a:xfrm>
            <a:off x="304800" y="2057400"/>
            <a:ext cx="8229600" cy="4267200"/>
          </a:xfrm>
        </p:spPr>
        <p:txBody>
          <a:bodyPr/>
          <a:lstStyle/>
          <a:p>
            <a:pPr algn="ctr">
              <a:buNone/>
            </a:pPr>
            <a:endParaRPr lang="en-US" dirty="0" smtClean="0"/>
          </a:p>
          <a:p>
            <a:pPr algn="ctr">
              <a:buNone/>
            </a:pPr>
            <a:r>
              <a:rPr lang="en-US" dirty="0" smtClean="0"/>
              <a:t>Please complete the </a:t>
            </a:r>
            <a:r>
              <a:rPr lang="en-US" b="1" u="sng" dirty="0" smtClean="0"/>
              <a:t>exit ticket</a:t>
            </a:r>
            <a:r>
              <a:rPr lang="en-US" dirty="0" smtClean="0"/>
              <a:t> provided or complete it online before you leave!</a:t>
            </a:r>
          </a:p>
          <a:p>
            <a:pPr algn="ctr">
              <a:buNone/>
            </a:pPr>
            <a:r>
              <a:rPr lang="en-US" dirty="0" smtClean="0">
                <a:hlinkClick r:id="rId3"/>
              </a:rPr>
              <a:t>http://survey.aea.k12.ia.us/survey/94544/9c6e</a:t>
            </a:r>
            <a:r>
              <a:rPr lang="en-US" dirty="0" smtClean="0">
                <a:hlinkClick r:id="rId3"/>
              </a:rPr>
              <a:t>/</a:t>
            </a:r>
            <a:endParaRPr lang="en-US" dirty="0" smtClean="0"/>
          </a:p>
          <a:p>
            <a:pPr algn="ctr">
              <a:buNone/>
            </a:pPr>
            <a:r>
              <a:rPr lang="en-US" dirty="0" smtClean="0"/>
              <a:t>Thanks </a:t>
            </a:r>
            <a:r>
              <a:rPr lang="en-US" dirty="0" smtClean="0"/>
              <a:t>so much for your participation! Best of luck!</a:t>
            </a:r>
          </a:p>
          <a:p>
            <a:pPr>
              <a:buNone/>
            </a:pPr>
            <a:r>
              <a:rPr lang="en-US" dirty="0" smtClean="0"/>
              <a:t>			Thanks!</a:t>
            </a:r>
          </a:p>
          <a:p>
            <a:pPr algn="ctr">
              <a:buNone/>
            </a:pPr>
            <a:r>
              <a:rPr lang="en-US" dirty="0" smtClean="0"/>
              <a:t>Sheila Remington</a:t>
            </a:r>
          </a:p>
          <a:p>
            <a:pPr algn="ctr">
              <a:buNone/>
            </a:pPr>
            <a:endParaRPr lang="en-US" sz="1100" dirty="0" smtClean="0"/>
          </a:p>
          <a:p>
            <a:pPr algn="ctr">
              <a:buNone/>
            </a:pPr>
            <a:r>
              <a:rPr lang="en-US" dirty="0" smtClean="0"/>
              <a:t>Contact:</a:t>
            </a:r>
          </a:p>
          <a:p>
            <a:pPr algn="ctr">
              <a:buNone/>
            </a:pPr>
            <a:r>
              <a:rPr lang="en-US" dirty="0" smtClean="0"/>
              <a:t>Your AEA Math Consultant</a:t>
            </a:r>
          </a:p>
        </p:txBody>
      </p:sp>
      <p:sp>
        <p:nvSpPr>
          <p:cNvPr id="6" name="Slide Number Placeholder 5"/>
          <p:cNvSpPr>
            <a:spLocks noGrp="1"/>
          </p:cNvSpPr>
          <p:nvPr>
            <p:ph type="sldNum" sz="quarter" idx="4"/>
          </p:nvPr>
        </p:nvSpPr>
        <p:spPr/>
        <p:txBody>
          <a:bodyPr/>
          <a:lstStyle/>
          <a:p>
            <a:fld id="{03C8DDFE-4AC8-4BC2-ABC2-B6972A821DE8}" type="slidenum">
              <a:rPr lang="en-US" smtClean="0"/>
              <a:pPr/>
              <a:t>66</a:t>
            </a:fld>
            <a:endParaRPr lang="en-US" dirty="0"/>
          </a:p>
        </p:txBody>
      </p:sp>
      <p:grpSp>
        <p:nvGrpSpPr>
          <p:cNvPr id="1029" name="Group 5"/>
          <p:cNvGrpSpPr>
            <a:grpSpLocks noChangeAspect="1"/>
          </p:cNvGrpSpPr>
          <p:nvPr/>
        </p:nvGrpSpPr>
        <p:grpSpPr bwMode="auto">
          <a:xfrm>
            <a:off x="6477000" y="0"/>
            <a:ext cx="2667000" cy="2667000"/>
            <a:chOff x="3552" y="0"/>
            <a:chExt cx="1920" cy="1920"/>
          </a:xfrm>
        </p:grpSpPr>
        <p:sp>
          <p:nvSpPr>
            <p:cNvPr id="1028" name="AutoShape 4"/>
            <p:cNvSpPr>
              <a:spLocks noChangeAspect="1" noChangeArrowheads="1" noTextEdit="1"/>
            </p:cNvSpPr>
            <p:nvPr/>
          </p:nvSpPr>
          <p:spPr bwMode="auto">
            <a:xfrm>
              <a:off x="3552" y="0"/>
              <a:ext cx="1920" cy="1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0" name="Rectangle 6"/>
            <p:cNvSpPr>
              <a:spLocks noChangeArrowheads="1"/>
            </p:cNvSpPr>
            <p:nvPr/>
          </p:nvSpPr>
          <p:spPr bwMode="auto">
            <a:xfrm>
              <a:off x="3552" y="0"/>
              <a:ext cx="1151" cy="1324"/>
            </a:xfrm>
            <a:prstGeom prst="rect">
              <a:avLst/>
            </a:prstGeom>
            <a:solidFill>
              <a:schemeClr val="accent4">
                <a:lumMod val="60000"/>
                <a:lumOff val="40000"/>
                <a:alpha val="3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1" name="Rectangle 7"/>
            <p:cNvSpPr>
              <a:spLocks noChangeArrowheads="1"/>
            </p:cNvSpPr>
            <p:nvPr/>
          </p:nvSpPr>
          <p:spPr bwMode="auto">
            <a:xfrm>
              <a:off x="4057" y="1038"/>
              <a:ext cx="1415" cy="882"/>
            </a:xfrm>
            <a:prstGeom prst="rect">
              <a:avLst/>
            </a:prstGeom>
            <a:solidFill>
              <a:schemeClr val="bg2">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2" name="Freeform 8"/>
            <p:cNvSpPr>
              <a:spLocks/>
            </p:cNvSpPr>
            <p:nvPr/>
          </p:nvSpPr>
          <p:spPr bwMode="auto">
            <a:xfrm>
              <a:off x="3738" y="532"/>
              <a:ext cx="156" cy="925"/>
            </a:xfrm>
            <a:custGeom>
              <a:avLst/>
              <a:gdLst/>
              <a:ahLst/>
              <a:cxnLst>
                <a:cxn ang="0">
                  <a:pos x="156" y="838"/>
                </a:cxn>
                <a:cxn ang="0">
                  <a:pos x="143" y="738"/>
                </a:cxn>
                <a:cxn ang="0">
                  <a:pos x="135" y="635"/>
                </a:cxn>
                <a:cxn ang="0">
                  <a:pos x="129" y="527"/>
                </a:cxn>
                <a:cxn ang="0">
                  <a:pos x="127" y="419"/>
                </a:cxn>
                <a:cxn ang="0">
                  <a:pos x="129" y="312"/>
                </a:cxn>
                <a:cxn ang="0">
                  <a:pos x="135" y="204"/>
                </a:cxn>
                <a:cxn ang="0">
                  <a:pos x="143" y="100"/>
                </a:cxn>
                <a:cxn ang="0">
                  <a:pos x="156" y="0"/>
                </a:cxn>
                <a:cxn ang="0">
                  <a:pos x="29" y="87"/>
                </a:cxn>
                <a:cxn ang="0">
                  <a:pos x="16" y="189"/>
                </a:cxn>
                <a:cxn ang="0">
                  <a:pos x="8" y="293"/>
                </a:cxn>
                <a:cxn ang="0">
                  <a:pos x="2" y="398"/>
                </a:cxn>
                <a:cxn ang="0">
                  <a:pos x="0" y="506"/>
                </a:cxn>
                <a:cxn ang="0">
                  <a:pos x="2" y="613"/>
                </a:cxn>
                <a:cxn ang="0">
                  <a:pos x="8" y="721"/>
                </a:cxn>
                <a:cxn ang="0">
                  <a:pos x="16" y="825"/>
                </a:cxn>
                <a:cxn ang="0">
                  <a:pos x="29" y="925"/>
                </a:cxn>
                <a:cxn ang="0">
                  <a:pos x="156" y="838"/>
                </a:cxn>
              </a:cxnLst>
              <a:rect l="0" t="0" r="r" b="b"/>
              <a:pathLst>
                <a:path w="156" h="925">
                  <a:moveTo>
                    <a:pt x="156" y="838"/>
                  </a:moveTo>
                  <a:lnTo>
                    <a:pt x="143" y="738"/>
                  </a:lnTo>
                  <a:lnTo>
                    <a:pt x="135" y="635"/>
                  </a:lnTo>
                  <a:lnTo>
                    <a:pt x="129" y="527"/>
                  </a:lnTo>
                  <a:lnTo>
                    <a:pt x="127" y="419"/>
                  </a:lnTo>
                  <a:lnTo>
                    <a:pt x="129" y="312"/>
                  </a:lnTo>
                  <a:lnTo>
                    <a:pt x="135" y="204"/>
                  </a:lnTo>
                  <a:lnTo>
                    <a:pt x="143" y="100"/>
                  </a:lnTo>
                  <a:lnTo>
                    <a:pt x="156" y="0"/>
                  </a:lnTo>
                  <a:lnTo>
                    <a:pt x="29" y="87"/>
                  </a:lnTo>
                  <a:lnTo>
                    <a:pt x="16" y="189"/>
                  </a:lnTo>
                  <a:lnTo>
                    <a:pt x="8" y="293"/>
                  </a:lnTo>
                  <a:lnTo>
                    <a:pt x="2" y="398"/>
                  </a:lnTo>
                  <a:lnTo>
                    <a:pt x="0" y="506"/>
                  </a:lnTo>
                  <a:lnTo>
                    <a:pt x="2" y="613"/>
                  </a:lnTo>
                  <a:lnTo>
                    <a:pt x="8" y="721"/>
                  </a:lnTo>
                  <a:lnTo>
                    <a:pt x="16" y="825"/>
                  </a:lnTo>
                  <a:lnTo>
                    <a:pt x="29" y="925"/>
                  </a:lnTo>
                  <a:lnTo>
                    <a:pt x="156" y="838"/>
                  </a:lnTo>
                  <a:close/>
                </a:path>
              </a:pathLst>
            </a:custGeom>
            <a:solidFill>
              <a:srgbClr val="99999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3" name="Freeform 9"/>
            <p:cNvSpPr>
              <a:spLocks/>
            </p:cNvSpPr>
            <p:nvPr/>
          </p:nvSpPr>
          <p:spPr bwMode="auto">
            <a:xfrm>
              <a:off x="3767" y="1370"/>
              <a:ext cx="1351" cy="102"/>
            </a:xfrm>
            <a:custGeom>
              <a:avLst/>
              <a:gdLst/>
              <a:ahLst/>
              <a:cxnLst>
                <a:cxn ang="0">
                  <a:pos x="164" y="2"/>
                </a:cxn>
                <a:cxn ang="0">
                  <a:pos x="239" y="6"/>
                </a:cxn>
                <a:cxn ang="0">
                  <a:pos x="314" y="8"/>
                </a:cxn>
                <a:cxn ang="0">
                  <a:pos x="388" y="10"/>
                </a:cxn>
                <a:cxn ang="0">
                  <a:pos x="465" y="12"/>
                </a:cxn>
                <a:cxn ang="0">
                  <a:pos x="542" y="12"/>
                </a:cxn>
                <a:cxn ang="0">
                  <a:pos x="621" y="14"/>
                </a:cxn>
                <a:cxn ang="0">
                  <a:pos x="700" y="14"/>
                </a:cxn>
                <a:cxn ang="0">
                  <a:pos x="779" y="14"/>
                </a:cxn>
                <a:cxn ang="0">
                  <a:pos x="857" y="14"/>
                </a:cxn>
                <a:cxn ang="0">
                  <a:pos x="936" y="12"/>
                </a:cxn>
                <a:cxn ang="0">
                  <a:pos x="1013" y="12"/>
                </a:cxn>
                <a:cxn ang="0">
                  <a:pos x="1090" y="10"/>
                </a:cxn>
                <a:cxn ang="0">
                  <a:pos x="1165" y="8"/>
                </a:cxn>
                <a:cxn ang="0">
                  <a:pos x="1240" y="6"/>
                </a:cxn>
                <a:cxn ang="0">
                  <a:pos x="1315" y="2"/>
                </a:cxn>
                <a:cxn ang="0">
                  <a:pos x="1225" y="87"/>
                </a:cxn>
                <a:cxn ang="0">
                  <a:pos x="1151" y="91"/>
                </a:cxn>
                <a:cxn ang="0">
                  <a:pos x="1077" y="93"/>
                </a:cxn>
                <a:cxn ang="0">
                  <a:pos x="1000" y="96"/>
                </a:cxn>
                <a:cxn ang="0">
                  <a:pos x="925" y="98"/>
                </a:cxn>
                <a:cxn ang="0">
                  <a:pos x="848" y="100"/>
                </a:cxn>
                <a:cxn ang="0">
                  <a:pos x="769" y="100"/>
                </a:cxn>
                <a:cxn ang="0">
                  <a:pos x="692" y="102"/>
                </a:cxn>
                <a:cxn ang="0">
                  <a:pos x="613" y="102"/>
                </a:cxn>
                <a:cxn ang="0">
                  <a:pos x="535" y="102"/>
                </a:cxn>
                <a:cxn ang="0">
                  <a:pos x="456" y="100"/>
                </a:cxn>
                <a:cxn ang="0">
                  <a:pos x="377" y="100"/>
                </a:cxn>
                <a:cxn ang="0">
                  <a:pos x="300" y="98"/>
                </a:cxn>
                <a:cxn ang="0">
                  <a:pos x="223" y="96"/>
                </a:cxn>
                <a:cxn ang="0">
                  <a:pos x="148" y="93"/>
                </a:cxn>
                <a:cxn ang="0">
                  <a:pos x="73" y="91"/>
                </a:cxn>
                <a:cxn ang="0">
                  <a:pos x="0" y="87"/>
                </a:cxn>
              </a:cxnLst>
              <a:rect l="0" t="0" r="r" b="b"/>
              <a:pathLst>
                <a:path w="1351" h="102">
                  <a:moveTo>
                    <a:pt x="127" y="0"/>
                  </a:moveTo>
                  <a:lnTo>
                    <a:pt x="164" y="2"/>
                  </a:lnTo>
                  <a:lnTo>
                    <a:pt x="200" y="4"/>
                  </a:lnTo>
                  <a:lnTo>
                    <a:pt x="239" y="6"/>
                  </a:lnTo>
                  <a:lnTo>
                    <a:pt x="275" y="6"/>
                  </a:lnTo>
                  <a:lnTo>
                    <a:pt x="314" y="8"/>
                  </a:lnTo>
                  <a:lnTo>
                    <a:pt x="350" y="8"/>
                  </a:lnTo>
                  <a:lnTo>
                    <a:pt x="388" y="10"/>
                  </a:lnTo>
                  <a:lnTo>
                    <a:pt x="427" y="10"/>
                  </a:lnTo>
                  <a:lnTo>
                    <a:pt x="465" y="12"/>
                  </a:lnTo>
                  <a:lnTo>
                    <a:pt x="504" y="12"/>
                  </a:lnTo>
                  <a:lnTo>
                    <a:pt x="542" y="12"/>
                  </a:lnTo>
                  <a:lnTo>
                    <a:pt x="583" y="14"/>
                  </a:lnTo>
                  <a:lnTo>
                    <a:pt x="621" y="14"/>
                  </a:lnTo>
                  <a:lnTo>
                    <a:pt x="661" y="14"/>
                  </a:lnTo>
                  <a:lnTo>
                    <a:pt x="700" y="14"/>
                  </a:lnTo>
                  <a:lnTo>
                    <a:pt x="740" y="14"/>
                  </a:lnTo>
                  <a:lnTo>
                    <a:pt x="779" y="14"/>
                  </a:lnTo>
                  <a:lnTo>
                    <a:pt x="819" y="14"/>
                  </a:lnTo>
                  <a:lnTo>
                    <a:pt x="857" y="14"/>
                  </a:lnTo>
                  <a:lnTo>
                    <a:pt x="896" y="14"/>
                  </a:lnTo>
                  <a:lnTo>
                    <a:pt x="936" y="12"/>
                  </a:lnTo>
                  <a:lnTo>
                    <a:pt x="975" y="12"/>
                  </a:lnTo>
                  <a:lnTo>
                    <a:pt x="1013" y="12"/>
                  </a:lnTo>
                  <a:lnTo>
                    <a:pt x="1052" y="10"/>
                  </a:lnTo>
                  <a:lnTo>
                    <a:pt x="1090" y="10"/>
                  </a:lnTo>
                  <a:lnTo>
                    <a:pt x="1127" y="8"/>
                  </a:lnTo>
                  <a:lnTo>
                    <a:pt x="1165" y="8"/>
                  </a:lnTo>
                  <a:lnTo>
                    <a:pt x="1203" y="6"/>
                  </a:lnTo>
                  <a:lnTo>
                    <a:pt x="1240" y="6"/>
                  </a:lnTo>
                  <a:lnTo>
                    <a:pt x="1278" y="4"/>
                  </a:lnTo>
                  <a:lnTo>
                    <a:pt x="1315" y="2"/>
                  </a:lnTo>
                  <a:lnTo>
                    <a:pt x="1351" y="0"/>
                  </a:lnTo>
                  <a:lnTo>
                    <a:pt x="1225" y="87"/>
                  </a:lnTo>
                  <a:lnTo>
                    <a:pt x="1188" y="89"/>
                  </a:lnTo>
                  <a:lnTo>
                    <a:pt x="1151" y="91"/>
                  </a:lnTo>
                  <a:lnTo>
                    <a:pt x="1113" y="93"/>
                  </a:lnTo>
                  <a:lnTo>
                    <a:pt x="1077" y="93"/>
                  </a:lnTo>
                  <a:lnTo>
                    <a:pt x="1038" y="95"/>
                  </a:lnTo>
                  <a:lnTo>
                    <a:pt x="1000" y="96"/>
                  </a:lnTo>
                  <a:lnTo>
                    <a:pt x="963" y="96"/>
                  </a:lnTo>
                  <a:lnTo>
                    <a:pt x="925" y="98"/>
                  </a:lnTo>
                  <a:lnTo>
                    <a:pt x="886" y="98"/>
                  </a:lnTo>
                  <a:lnTo>
                    <a:pt x="848" y="100"/>
                  </a:lnTo>
                  <a:lnTo>
                    <a:pt x="809" y="100"/>
                  </a:lnTo>
                  <a:lnTo>
                    <a:pt x="769" y="100"/>
                  </a:lnTo>
                  <a:lnTo>
                    <a:pt x="731" y="102"/>
                  </a:lnTo>
                  <a:lnTo>
                    <a:pt x="692" y="102"/>
                  </a:lnTo>
                  <a:lnTo>
                    <a:pt x="652" y="102"/>
                  </a:lnTo>
                  <a:lnTo>
                    <a:pt x="613" y="102"/>
                  </a:lnTo>
                  <a:lnTo>
                    <a:pt x="573" y="102"/>
                  </a:lnTo>
                  <a:lnTo>
                    <a:pt x="535" y="102"/>
                  </a:lnTo>
                  <a:lnTo>
                    <a:pt x="494" y="102"/>
                  </a:lnTo>
                  <a:lnTo>
                    <a:pt x="456" y="100"/>
                  </a:lnTo>
                  <a:lnTo>
                    <a:pt x="415" y="100"/>
                  </a:lnTo>
                  <a:lnTo>
                    <a:pt x="377" y="100"/>
                  </a:lnTo>
                  <a:lnTo>
                    <a:pt x="339" y="98"/>
                  </a:lnTo>
                  <a:lnTo>
                    <a:pt x="300" y="98"/>
                  </a:lnTo>
                  <a:lnTo>
                    <a:pt x="262" y="96"/>
                  </a:lnTo>
                  <a:lnTo>
                    <a:pt x="223" y="96"/>
                  </a:lnTo>
                  <a:lnTo>
                    <a:pt x="187" y="95"/>
                  </a:lnTo>
                  <a:lnTo>
                    <a:pt x="148" y="93"/>
                  </a:lnTo>
                  <a:lnTo>
                    <a:pt x="112" y="93"/>
                  </a:lnTo>
                  <a:lnTo>
                    <a:pt x="73" y="91"/>
                  </a:lnTo>
                  <a:lnTo>
                    <a:pt x="37" y="89"/>
                  </a:lnTo>
                  <a:lnTo>
                    <a:pt x="0" y="87"/>
                  </a:lnTo>
                  <a:lnTo>
                    <a:pt x="127" y="0"/>
                  </a:lnTo>
                  <a:close/>
                </a:path>
              </a:pathLst>
            </a:custGeom>
            <a:solidFill>
              <a:srgbClr val="54545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4" name="Freeform 10"/>
            <p:cNvSpPr>
              <a:spLocks/>
            </p:cNvSpPr>
            <p:nvPr/>
          </p:nvSpPr>
          <p:spPr bwMode="auto">
            <a:xfrm>
              <a:off x="3865" y="519"/>
              <a:ext cx="1282" cy="865"/>
            </a:xfrm>
            <a:custGeom>
              <a:avLst/>
              <a:gdLst/>
              <a:ahLst/>
              <a:cxnLst>
                <a:cxn ang="0">
                  <a:pos x="16" y="113"/>
                </a:cxn>
                <a:cxn ang="0">
                  <a:pos x="2" y="325"/>
                </a:cxn>
                <a:cxn ang="0">
                  <a:pos x="2" y="540"/>
                </a:cxn>
                <a:cxn ang="0">
                  <a:pos x="16" y="751"/>
                </a:cxn>
                <a:cxn ang="0">
                  <a:pos x="66" y="853"/>
                </a:cxn>
                <a:cxn ang="0">
                  <a:pos x="141" y="857"/>
                </a:cxn>
                <a:cxn ang="0">
                  <a:pos x="216" y="859"/>
                </a:cxn>
                <a:cxn ang="0">
                  <a:pos x="290" y="861"/>
                </a:cxn>
                <a:cxn ang="0">
                  <a:pos x="367" y="863"/>
                </a:cxn>
                <a:cxn ang="0">
                  <a:pos x="444" y="863"/>
                </a:cxn>
                <a:cxn ang="0">
                  <a:pos x="523" y="865"/>
                </a:cxn>
                <a:cxn ang="0">
                  <a:pos x="602" y="865"/>
                </a:cxn>
                <a:cxn ang="0">
                  <a:pos x="681" y="865"/>
                </a:cxn>
                <a:cxn ang="0">
                  <a:pos x="759" y="865"/>
                </a:cxn>
                <a:cxn ang="0">
                  <a:pos x="838" y="863"/>
                </a:cxn>
                <a:cxn ang="0">
                  <a:pos x="915" y="863"/>
                </a:cxn>
                <a:cxn ang="0">
                  <a:pos x="992" y="861"/>
                </a:cxn>
                <a:cxn ang="0">
                  <a:pos x="1067" y="859"/>
                </a:cxn>
                <a:cxn ang="0">
                  <a:pos x="1142" y="857"/>
                </a:cxn>
                <a:cxn ang="0">
                  <a:pos x="1217" y="853"/>
                </a:cxn>
                <a:cxn ang="0">
                  <a:pos x="1265" y="751"/>
                </a:cxn>
                <a:cxn ang="0">
                  <a:pos x="1280" y="540"/>
                </a:cxn>
                <a:cxn ang="0">
                  <a:pos x="1280" y="325"/>
                </a:cxn>
                <a:cxn ang="0">
                  <a:pos x="1265" y="113"/>
                </a:cxn>
                <a:cxn ang="0">
                  <a:pos x="1217" y="11"/>
                </a:cxn>
                <a:cxn ang="0">
                  <a:pos x="1142" y="8"/>
                </a:cxn>
                <a:cxn ang="0">
                  <a:pos x="1067" y="6"/>
                </a:cxn>
                <a:cxn ang="0">
                  <a:pos x="992" y="4"/>
                </a:cxn>
                <a:cxn ang="0">
                  <a:pos x="915" y="2"/>
                </a:cxn>
                <a:cxn ang="0">
                  <a:pos x="838" y="2"/>
                </a:cxn>
                <a:cxn ang="0">
                  <a:pos x="759" y="0"/>
                </a:cxn>
                <a:cxn ang="0">
                  <a:pos x="681" y="0"/>
                </a:cxn>
                <a:cxn ang="0">
                  <a:pos x="602" y="0"/>
                </a:cxn>
                <a:cxn ang="0">
                  <a:pos x="523" y="0"/>
                </a:cxn>
                <a:cxn ang="0">
                  <a:pos x="444" y="2"/>
                </a:cxn>
                <a:cxn ang="0">
                  <a:pos x="367" y="2"/>
                </a:cxn>
                <a:cxn ang="0">
                  <a:pos x="290" y="4"/>
                </a:cxn>
                <a:cxn ang="0">
                  <a:pos x="216" y="6"/>
                </a:cxn>
                <a:cxn ang="0">
                  <a:pos x="141" y="8"/>
                </a:cxn>
                <a:cxn ang="0">
                  <a:pos x="66" y="11"/>
                </a:cxn>
              </a:cxnLst>
              <a:rect l="0" t="0" r="r" b="b"/>
              <a:pathLst>
                <a:path w="1282" h="865">
                  <a:moveTo>
                    <a:pt x="29" y="13"/>
                  </a:moveTo>
                  <a:lnTo>
                    <a:pt x="16" y="113"/>
                  </a:lnTo>
                  <a:lnTo>
                    <a:pt x="8" y="217"/>
                  </a:lnTo>
                  <a:lnTo>
                    <a:pt x="2" y="325"/>
                  </a:lnTo>
                  <a:lnTo>
                    <a:pt x="0" y="432"/>
                  </a:lnTo>
                  <a:lnTo>
                    <a:pt x="2" y="540"/>
                  </a:lnTo>
                  <a:lnTo>
                    <a:pt x="8" y="648"/>
                  </a:lnTo>
                  <a:lnTo>
                    <a:pt x="16" y="751"/>
                  </a:lnTo>
                  <a:lnTo>
                    <a:pt x="29" y="851"/>
                  </a:lnTo>
                  <a:lnTo>
                    <a:pt x="66" y="853"/>
                  </a:lnTo>
                  <a:lnTo>
                    <a:pt x="102" y="855"/>
                  </a:lnTo>
                  <a:lnTo>
                    <a:pt x="141" y="857"/>
                  </a:lnTo>
                  <a:lnTo>
                    <a:pt x="177" y="857"/>
                  </a:lnTo>
                  <a:lnTo>
                    <a:pt x="216" y="859"/>
                  </a:lnTo>
                  <a:lnTo>
                    <a:pt x="252" y="859"/>
                  </a:lnTo>
                  <a:lnTo>
                    <a:pt x="290" y="861"/>
                  </a:lnTo>
                  <a:lnTo>
                    <a:pt x="329" y="861"/>
                  </a:lnTo>
                  <a:lnTo>
                    <a:pt x="367" y="863"/>
                  </a:lnTo>
                  <a:lnTo>
                    <a:pt x="406" y="863"/>
                  </a:lnTo>
                  <a:lnTo>
                    <a:pt x="444" y="863"/>
                  </a:lnTo>
                  <a:lnTo>
                    <a:pt x="485" y="865"/>
                  </a:lnTo>
                  <a:lnTo>
                    <a:pt x="523" y="865"/>
                  </a:lnTo>
                  <a:lnTo>
                    <a:pt x="563" y="865"/>
                  </a:lnTo>
                  <a:lnTo>
                    <a:pt x="602" y="865"/>
                  </a:lnTo>
                  <a:lnTo>
                    <a:pt x="642" y="865"/>
                  </a:lnTo>
                  <a:lnTo>
                    <a:pt x="681" y="865"/>
                  </a:lnTo>
                  <a:lnTo>
                    <a:pt x="721" y="865"/>
                  </a:lnTo>
                  <a:lnTo>
                    <a:pt x="759" y="865"/>
                  </a:lnTo>
                  <a:lnTo>
                    <a:pt x="798" y="865"/>
                  </a:lnTo>
                  <a:lnTo>
                    <a:pt x="838" y="863"/>
                  </a:lnTo>
                  <a:lnTo>
                    <a:pt x="877" y="863"/>
                  </a:lnTo>
                  <a:lnTo>
                    <a:pt x="915" y="863"/>
                  </a:lnTo>
                  <a:lnTo>
                    <a:pt x="954" y="861"/>
                  </a:lnTo>
                  <a:lnTo>
                    <a:pt x="992" y="861"/>
                  </a:lnTo>
                  <a:lnTo>
                    <a:pt x="1029" y="859"/>
                  </a:lnTo>
                  <a:lnTo>
                    <a:pt x="1067" y="859"/>
                  </a:lnTo>
                  <a:lnTo>
                    <a:pt x="1105" y="857"/>
                  </a:lnTo>
                  <a:lnTo>
                    <a:pt x="1142" y="857"/>
                  </a:lnTo>
                  <a:lnTo>
                    <a:pt x="1180" y="855"/>
                  </a:lnTo>
                  <a:lnTo>
                    <a:pt x="1217" y="853"/>
                  </a:lnTo>
                  <a:lnTo>
                    <a:pt x="1253" y="851"/>
                  </a:lnTo>
                  <a:lnTo>
                    <a:pt x="1265" y="751"/>
                  </a:lnTo>
                  <a:lnTo>
                    <a:pt x="1275" y="648"/>
                  </a:lnTo>
                  <a:lnTo>
                    <a:pt x="1280" y="540"/>
                  </a:lnTo>
                  <a:lnTo>
                    <a:pt x="1282" y="432"/>
                  </a:lnTo>
                  <a:lnTo>
                    <a:pt x="1280" y="325"/>
                  </a:lnTo>
                  <a:lnTo>
                    <a:pt x="1275" y="217"/>
                  </a:lnTo>
                  <a:lnTo>
                    <a:pt x="1265" y="113"/>
                  </a:lnTo>
                  <a:lnTo>
                    <a:pt x="1253" y="13"/>
                  </a:lnTo>
                  <a:lnTo>
                    <a:pt x="1217" y="11"/>
                  </a:lnTo>
                  <a:lnTo>
                    <a:pt x="1180" y="10"/>
                  </a:lnTo>
                  <a:lnTo>
                    <a:pt x="1142" y="8"/>
                  </a:lnTo>
                  <a:lnTo>
                    <a:pt x="1105" y="8"/>
                  </a:lnTo>
                  <a:lnTo>
                    <a:pt x="1067" y="6"/>
                  </a:lnTo>
                  <a:lnTo>
                    <a:pt x="1029" y="6"/>
                  </a:lnTo>
                  <a:lnTo>
                    <a:pt x="992" y="4"/>
                  </a:lnTo>
                  <a:lnTo>
                    <a:pt x="954" y="4"/>
                  </a:lnTo>
                  <a:lnTo>
                    <a:pt x="915" y="2"/>
                  </a:lnTo>
                  <a:lnTo>
                    <a:pt x="877" y="2"/>
                  </a:lnTo>
                  <a:lnTo>
                    <a:pt x="838" y="2"/>
                  </a:lnTo>
                  <a:lnTo>
                    <a:pt x="798" y="0"/>
                  </a:lnTo>
                  <a:lnTo>
                    <a:pt x="759" y="0"/>
                  </a:lnTo>
                  <a:lnTo>
                    <a:pt x="721" y="0"/>
                  </a:lnTo>
                  <a:lnTo>
                    <a:pt x="681" y="0"/>
                  </a:lnTo>
                  <a:lnTo>
                    <a:pt x="642" y="0"/>
                  </a:lnTo>
                  <a:lnTo>
                    <a:pt x="602" y="0"/>
                  </a:lnTo>
                  <a:lnTo>
                    <a:pt x="563" y="0"/>
                  </a:lnTo>
                  <a:lnTo>
                    <a:pt x="523" y="0"/>
                  </a:lnTo>
                  <a:lnTo>
                    <a:pt x="485" y="0"/>
                  </a:lnTo>
                  <a:lnTo>
                    <a:pt x="444" y="2"/>
                  </a:lnTo>
                  <a:lnTo>
                    <a:pt x="406" y="2"/>
                  </a:lnTo>
                  <a:lnTo>
                    <a:pt x="367" y="2"/>
                  </a:lnTo>
                  <a:lnTo>
                    <a:pt x="329" y="4"/>
                  </a:lnTo>
                  <a:lnTo>
                    <a:pt x="290" y="4"/>
                  </a:lnTo>
                  <a:lnTo>
                    <a:pt x="252" y="6"/>
                  </a:lnTo>
                  <a:lnTo>
                    <a:pt x="216" y="6"/>
                  </a:lnTo>
                  <a:lnTo>
                    <a:pt x="177" y="8"/>
                  </a:lnTo>
                  <a:lnTo>
                    <a:pt x="141" y="8"/>
                  </a:lnTo>
                  <a:lnTo>
                    <a:pt x="102" y="10"/>
                  </a:lnTo>
                  <a:lnTo>
                    <a:pt x="66" y="11"/>
                  </a:lnTo>
                  <a:lnTo>
                    <a:pt x="29" y="13"/>
                  </a:lnTo>
                  <a:close/>
                </a:path>
              </a:pathLst>
            </a:custGeom>
            <a:solidFill>
              <a:srgbClr val="DDDBD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5" name="Freeform 11"/>
            <p:cNvSpPr>
              <a:spLocks/>
            </p:cNvSpPr>
            <p:nvPr/>
          </p:nvSpPr>
          <p:spPr bwMode="auto">
            <a:xfrm>
              <a:off x="3969" y="675"/>
              <a:ext cx="238" cy="415"/>
            </a:xfrm>
            <a:custGeom>
              <a:avLst/>
              <a:gdLst/>
              <a:ahLst/>
              <a:cxnLst>
                <a:cxn ang="0">
                  <a:pos x="0" y="51"/>
                </a:cxn>
                <a:cxn ang="0">
                  <a:pos x="4" y="30"/>
                </a:cxn>
                <a:cxn ang="0">
                  <a:pos x="12" y="15"/>
                </a:cxn>
                <a:cxn ang="0">
                  <a:pos x="27" y="3"/>
                </a:cxn>
                <a:cxn ang="0">
                  <a:pos x="46" y="0"/>
                </a:cxn>
                <a:cxn ang="0">
                  <a:pos x="192" y="0"/>
                </a:cxn>
                <a:cxn ang="0">
                  <a:pos x="210" y="3"/>
                </a:cxn>
                <a:cxn ang="0">
                  <a:pos x="223" y="13"/>
                </a:cxn>
                <a:cxn ang="0">
                  <a:pos x="231" y="25"/>
                </a:cxn>
                <a:cxn ang="0">
                  <a:pos x="233" y="40"/>
                </a:cxn>
                <a:cxn ang="0">
                  <a:pos x="231" y="55"/>
                </a:cxn>
                <a:cxn ang="0">
                  <a:pos x="223" y="69"/>
                </a:cxn>
                <a:cxn ang="0">
                  <a:pos x="210" y="76"/>
                </a:cxn>
                <a:cxn ang="0">
                  <a:pos x="192" y="80"/>
                </a:cxn>
                <a:cxn ang="0">
                  <a:pos x="88" y="80"/>
                </a:cxn>
                <a:cxn ang="0">
                  <a:pos x="88" y="167"/>
                </a:cxn>
                <a:cxn ang="0">
                  <a:pos x="185" y="167"/>
                </a:cxn>
                <a:cxn ang="0">
                  <a:pos x="204" y="171"/>
                </a:cxn>
                <a:cxn ang="0">
                  <a:pos x="217" y="178"/>
                </a:cxn>
                <a:cxn ang="0">
                  <a:pos x="225" y="192"/>
                </a:cxn>
                <a:cxn ang="0">
                  <a:pos x="227" y="207"/>
                </a:cxn>
                <a:cxn ang="0">
                  <a:pos x="225" y="221"/>
                </a:cxn>
                <a:cxn ang="0">
                  <a:pos x="217" y="234"/>
                </a:cxn>
                <a:cxn ang="0">
                  <a:pos x="204" y="244"/>
                </a:cxn>
                <a:cxn ang="0">
                  <a:pos x="185" y="248"/>
                </a:cxn>
                <a:cxn ang="0">
                  <a:pos x="88" y="248"/>
                </a:cxn>
                <a:cxn ang="0">
                  <a:pos x="88" y="334"/>
                </a:cxn>
                <a:cxn ang="0">
                  <a:pos x="196" y="334"/>
                </a:cxn>
                <a:cxn ang="0">
                  <a:pos x="215" y="338"/>
                </a:cxn>
                <a:cxn ang="0">
                  <a:pos x="229" y="347"/>
                </a:cxn>
                <a:cxn ang="0">
                  <a:pos x="236" y="359"/>
                </a:cxn>
                <a:cxn ang="0">
                  <a:pos x="238" y="374"/>
                </a:cxn>
                <a:cxn ang="0">
                  <a:pos x="236" y="390"/>
                </a:cxn>
                <a:cxn ang="0">
                  <a:pos x="229" y="403"/>
                </a:cxn>
                <a:cxn ang="0">
                  <a:pos x="215" y="411"/>
                </a:cxn>
                <a:cxn ang="0">
                  <a:pos x="196" y="415"/>
                </a:cxn>
                <a:cxn ang="0">
                  <a:pos x="46" y="415"/>
                </a:cxn>
                <a:cxn ang="0">
                  <a:pos x="27" y="411"/>
                </a:cxn>
                <a:cxn ang="0">
                  <a:pos x="14" y="403"/>
                </a:cxn>
                <a:cxn ang="0">
                  <a:pos x="4" y="388"/>
                </a:cxn>
                <a:cxn ang="0">
                  <a:pos x="0" y="371"/>
                </a:cxn>
                <a:cxn ang="0">
                  <a:pos x="0" y="51"/>
                </a:cxn>
              </a:cxnLst>
              <a:rect l="0" t="0" r="r" b="b"/>
              <a:pathLst>
                <a:path w="238" h="415">
                  <a:moveTo>
                    <a:pt x="0" y="51"/>
                  </a:moveTo>
                  <a:lnTo>
                    <a:pt x="4" y="30"/>
                  </a:lnTo>
                  <a:lnTo>
                    <a:pt x="12" y="15"/>
                  </a:lnTo>
                  <a:lnTo>
                    <a:pt x="27" y="3"/>
                  </a:lnTo>
                  <a:lnTo>
                    <a:pt x="46" y="0"/>
                  </a:lnTo>
                  <a:lnTo>
                    <a:pt x="192" y="0"/>
                  </a:lnTo>
                  <a:lnTo>
                    <a:pt x="210" y="3"/>
                  </a:lnTo>
                  <a:lnTo>
                    <a:pt x="223" y="13"/>
                  </a:lnTo>
                  <a:lnTo>
                    <a:pt x="231" y="25"/>
                  </a:lnTo>
                  <a:lnTo>
                    <a:pt x="233" y="40"/>
                  </a:lnTo>
                  <a:lnTo>
                    <a:pt x="231" y="55"/>
                  </a:lnTo>
                  <a:lnTo>
                    <a:pt x="223" y="69"/>
                  </a:lnTo>
                  <a:lnTo>
                    <a:pt x="210" y="76"/>
                  </a:lnTo>
                  <a:lnTo>
                    <a:pt x="192" y="80"/>
                  </a:lnTo>
                  <a:lnTo>
                    <a:pt x="88" y="80"/>
                  </a:lnTo>
                  <a:lnTo>
                    <a:pt x="88" y="167"/>
                  </a:lnTo>
                  <a:lnTo>
                    <a:pt x="185" y="167"/>
                  </a:lnTo>
                  <a:lnTo>
                    <a:pt x="204" y="171"/>
                  </a:lnTo>
                  <a:lnTo>
                    <a:pt x="217" y="178"/>
                  </a:lnTo>
                  <a:lnTo>
                    <a:pt x="225" y="192"/>
                  </a:lnTo>
                  <a:lnTo>
                    <a:pt x="227" y="207"/>
                  </a:lnTo>
                  <a:lnTo>
                    <a:pt x="225" y="221"/>
                  </a:lnTo>
                  <a:lnTo>
                    <a:pt x="217" y="234"/>
                  </a:lnTo>
                  <a:lnTo>
                    <a:pt x="204" y="244"/>
                  </a:lnTo>
                  <a:lnTo>
                    <a:pt x="185" y="248"/>
                  </a:lnTo>
                  <a:lnTo>
                    <a:pt x="88" y="248"/>
                  </a:lnTo>
                  <a:lnTo>
                    <a:pt x="88" y="334"/>
                  </a:lnTo>
                  <a:lnTo>
                    <a:pt x="196" y="334"/>
                  </a:lnTo>
                  <a:lnTo>
                    <a:pt x="215" y="338"/>
                  </a:lnTo>
                  <a:lnTo>
                    <a:pt x="229" y="347"/>
                  </a:lnTo>
                  <a:lnTo>
                    <a:pt x="236" y="359"/>
                  </a:lnTo>
                  <a:lnTo>
                    <a:pt x="238" y="374"/>
                  </a:lnTo>
                  <a:lnTo>
                    <a:pt x="236" y="390"/>
                  </a:lnTo>
                  <a:lnTo>
                    <a:pt x="229" y="403"/>
                  </a:lnTo>
                  <a:lnTo>
                    <a:pt x="215" y="411"/>
                  </a:lnTo>
                  <a:lnTo>
                    <a:pt x="196" y="415"/>
                  </a:lnTo>
                  <a:lnTo>
                    <a:pt x="46" y="415"/>
                  </a:lnTo>
                  <a:lnTo>
                    <a:pt x="27" y="411"/>
                  </a:lnTo>
                  <a:lnTo>
                    <a:pt x="14" y="403"/>
                  </a:lnTo>
                  <a:lnTo>
                    <a:pt x="4" y="388"/>
                  </a:lnTo>
                  <a:lnTo>
                    <a:pt x="0" y="371"/>
                  </a:lnTo>
                  <a:lnTo>
                    <a:pt x="0" y="51"/>
                  </a:lnTo>
                  <a:close/>
                </a:path>
              </a:pathLst>
            </a:custGeom>
            <a:solidFill>
              <a:srgbClr val="4C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6" name="Freeform 12"/>
            <p:cNvSpPr>
              <a:spLocks/>
            </p:cNvSpPr>
            <p:nvPr/>
          </p:nvSpPr>
          <p:spPr bwMode="auto">
            <a:xfrm>
              <a:off x="4246" y="673"/>
              <a:ext cx="352" cy="421"/>
            </a:xfrm>
            <a:custGeom>
              <a:avLst/>
              <a:gdLst/>
              <a:ahLst/>
              <a:cxnLst>
                <a:cxn ang="0">
                  <a:pos x="127" y="196"/>
                </a:cxn>
                <a:cxn ang="0">
                  <a:pos x="32" y="67"/>
                </a:cxn>
                <a:cxn ang="0">
                  <a:pos x="29" y="61"/>
                </a:cxn>
                <a:cxn ang="0">
                  <a:pos x="25" y="55"/>
                </a:cxn>
                <a:cxn ang="0">
                  <a:pos x="23" y="50"/>
                </a:cxn>
                <a:cxn ang="0">
                  <a:pos x="23" y="42"/>
                </a:cxn>
                <a:cxn ang="0">
                  <a:pos x="27" y="25"/>
                </a:cxn>
                <a:cxn ang="0">
                  <a:pos x="36" y="11"/>
                </a:cxn>
                <a:cxn ang="0">
                  <a:pos x="50" y="2"/>
                </a:cxn>
                <a:cxn ang="0">
                  <a:pos x="67" y="0"/>
                </a:cxn>
                <a:cxn ang="0">
                  <a:pos x="79" y="2"/>
                </a:cxn>
                <a:cxn ang="0">
                  <a:pos x="88" y="5"/>
                </a:cxn>
                <a:cxn ang="0">
                  <a:pos x="98" y="13"/>
                </a:cxn>
                <a:cxn ang="0">
                  <a:pos x="106" y="21"/>
                </a:cxn>
                <a:cxn ang="0">
                  <a:pos x="177" y="123"/>
                </a:cxn>
                <a:cxn ang="0">
                  <a:pos x="250" y="21"/>
                </a:cxn>
                <a:cxn ang="0">
                  <a:pos x="257" y="13"/>
                </a:cxn>
                <a:cxn ang="0">
                  <a:pos x="265" y="5"/>
                </a:cxn>
                <a:cxn ang="0">
                  <a:pos x="275" y="2"/>
                </a:cxn>
                <a:cxn ang="0">
                  <a:pos x="286" y="0"/>
                </a:cxn>
                <a:cxn ang="0">
                  <a:pos x="303" y="2"/>
                </a:cxn>
                <a:cxn ang="0">
                  <a:pos x="317" y="11"/>
                </a:cxn>
                <a:cxn ang="0">
                  <a:pos x="327" y="25"/>
                </a:cxn>
                <a:cxn ang="0">
                  <a:pos x="330" y="42"/>
                </a:cxn>
                <a:cxn ang="0">
                  <a:pos x="330" y="50"/>
                </a:cxn>
                <a:cxn ang="0">
                  <a:pos x="328" y="55"/>
                </a:cxn>
                <a:cxn ang="0">
                  <a:pos x="325" y="61"/>
                </a:cxn>
                <a:cxn ang="0">
                  <a:pos x="321" y="67"/>
                </a:cxn>
                <a:cxn ang="0">
                  <a:pos x="229" y="196"/>
                </a:cxn>
                <a:cxn ang="0">
                  <a:pos x="342" y="349"/>
                </a:cxn>
                <a:cxn ang="0">
                  <a:pos x="346" y="355"/>
                </a:cxn>
                <a:cxn ang="0">
                  <a:pos x="350" y="363"/>
                </a:cxn>
                <a:cxn ang="0">
                  <a:pos x="352" y="371"/>
                </a:cxn>
                <a:cxn ang="0">
                  <a:pos x="352" y="380"/>
                </a:cxn>
                <a:cxn ang="0">
                  <a:pos x="348" y="396"/>
                </a:cxn>
                <a:cxn ang="0">
                  <a:pos x="340" y="409"/>
                </a:cxn>
                <a:cxn ang="0">
                  <a:pos x="327" y="417"/>
                </a:cxn>
                <a:cxn ang="0">
                  <a:pos x="307" y="421"/>
                </a:cxn>
                <a:cxn ang="0">
                  <a:pos x="296" y="419"/>
                </a:cxn>
                <a:cxn ang="0">
                  <a:pos x="286" y="415"/>
                </a:cxn>
                <a:cxn ang="0">
                  <a:pos x="278" y="409"/>
                </a:cxn>
                <a:cxn ang="0">
                  <a:pos x="271" y="401"/>
                </a:cxn>
                <a:cxn ang="0">
                  <a:pos x="177" y="271"/>
                </a:cxn>
                <a:cxn ang="0">
                  <a:pos x="82" y="401"/>
                </a:cxn>
                <a:cxn ang="0">
                  <a:pos x="75" y="409"/>
                </a:cxn>
                <a:cxn ang="0">
                  <a:pos x="67" y="415"/>
                </a:cxn>
                <a:cxn ang="0">
                  <a:pos x="57" y="419"/>
                </a:cxn>
                <a:cxn ang="0">
                  <a:pos x="46" y="421"/>
                </a:cxn>
                <a:cxn ang="0">
                  <a:pos x="27" y="417"/>
                </a:cxn>
                <a:cxn ang="0">
                  <a:pos x="13" y="409"/>
                </a:cxn>
                <a:cxn ang="0">
                  <a:pos x="4" y="396"/>
                </a:cxn>
                <a:cxn ang="0">
                  <a:pos x="0" y="380"/>
                </a:cxn>
                <a:cxn ang="0">
                  <a:pos x="2" y="371"/>
                </a:cxn>
                <a:cxn ang="0">
                  <a:pos x="4" y="363"/>
                </a:cxn>
                <a:cxn ang="0">
                  <a:pos x="8" y="355"/>
                </a:cxn>
                <a:cxn ang="0">
                  <a:pos x="11" y="349"/>
                </a:cxn>
                <a:cxn ang="0">
                  <a:pos x="127" y="196"/>
                </a:cxn>
              </a:cxnLst>
              <a:rect l="0" t="0" r="r" b="b"/>
              <a:pathLst>
                <a:path w="352" h="421">
                  <a:moveTo>
                    <a:pt x="127" y="196"/>
                  </a:moveTo>
                  <a:lnTo>
                    <a:pt x="32" y="67"/>
                  </a:lnTo>
                  <a:lnTo>
                    <a:pt x="29" y="61"/>
                  </a:lnTo>
                  <a:lnTo>
                    <a:pt x="25" y="55"/>
                  </a:lnTo>
                  <a:lnTo>
                    <a:pt x="23" y="50"/>
                  </a:lnTo>
                  <a:lnTo>
                    <a:pt x="23" y="42"/>
                  </a:lnTo>
                  <a:lnTo>
                    <a:pt x="27" y="25"/>
                  </a:lnTo>
                  <a:lnTo>
                    <a:pt x="36" y="11"/>
                  </a:lnTo>
                  <a:lnTo>
                    <a:pt x="50" y="2"/>
                  </a:lnTo>
                  <a:lnTo>
                    <a:pt x="67" y="0"/>
                  </a:lnTo>
                  <a:lnTo>
                    <a:pt x="79" y="2"/>
                  </a:lnTo>
                  <a:lnTo>
                    <a:pt x="88" y="5"/>
                  </a:lnTo>
                  <a:lnTo>
                    <a:pt x="98" y="13"/>
                  </a:lnTo>
                  <a:lnTo>
                    <a:pt x="106" y="21"/>
                  </a:lnTo>
                  <a:lnTo>
                    <a:pt x="177" y="123"/>
                  </a:lnTo>
                  <a:lnTo>
                    <a:pt x="250" y="21"/>
                  </a:lnTo>
                  <a:lnTo>
                    <a:pt x="257" y="13"/>
                  </a:lnTo>
                  <a:lnTo>
                    <a:pt x="265" y="5"/>
                  </a:lnTo>
                  <a:lnTo>
                    <a:pt x="275" y="2"/>
                  </a:lnTo>
                  <a:lnTo>
                    <a:pt x="286" y="0"/>
                  </a:lnTo>
                  <a:lnTo>
                    <a:pt x="303" y="2"/>
                  </a:lnTo>
                  <a:lnTo>
                    <a:pt x="317" y="11"/>
                  </a:lnTo>
                  <a:lnTo>
                    <a:pt x="327" y="25"/>
                  </a:lnTo>
                  <a:lnTo>
                    <a:pt x="330" y="42"/>
                  </a:lnTo>
                  <a:lnTo>
                    <a:pt x="330" y="50"/>
                  </a:lnTo>
                  <a:lnTo>
                    <a:pt x="328" y="55"/>
                  </a:lnTo>
                  <a:lnTo>
                    <a:pt x="325" y="61"/>
                  </a:lnTo>
                  <a:lnTo>
                    <a:pt x="321" y="67"/>
                  </a:lnTo>
                  <a:lnTo>
                    <a:pt x="229" y="196"/>
                  </a:lnTo>
                  <a:lnTo>
                    <a:pt x="342" y="349"/>
                  </a:lnTo>
                  <a:lnTo>
                    <a:pt x="346" y="355"/>
                  </a:lnTo>
                  <a:lnTo>
                    <a:pt x="350" y="363"/>
                  </a:lnTo>
                  <a:lnTo>
                    <a:pt x="352" y="371"/>
                  </a:lnTo>
                  <a:lnTo>
                    <a:pt x="352" y="380"/>
                  </a:lnTo>
                  <a:lnTo>
                    <a:pt x="348" y="396"/>
                  </a:lnTo>
                  <a:lnTo>
                    <a:pt x="340" y="409"/>
                  </a:lnTo>
                  <a:lnTo>
                    <a:pt x="327" y="417"/>
                  </a:lnTo>
                  <a:lnTo>
                    <a:pt x="307" y="421"/>
                  </a:lnTo>
                  <a:lnTo>
                    <a:pt x="296" y="419"/>
                  </a:lnTo>
                  <a:lnTo>
                    <a:pt x="286" y="415"/>
                  </a:lnTo>
                  <a:lnTo>
                    <a:pt x="278" y="409"/>
                  </a:lnTo>
                  <a:lnTo>
                    <a:pt x="271" y="401"/>
                  </a:lnTo>
                  <a:lnTo>
                    <a:pt x="177" y="271"/>
                  </a:lnTo>
                  <a:lnTo>
                    <a:pt x="82" y="401"/>
                  </a:lnTo>
                  <a:lnTo>
                    <a:pt x="75" y="409"/>
                  </a:lnTo>
                  <a:lnTo>
                    <a:pt x="67" y="415"/>
                  </a:lnTo>
                  <a:lnTo>
                    <a:pt x="57" y="419"/>
                  </a:lnTo>
                  <a:lnTo>
                    <a:pt x="46" y="421"/>
                  </a:lnTo>
                  <a:lnTo>
                    <a:pt x="27" y="417"/>
                  </a:lnTo>
                  <a:lnTo>
                    <a:pt x="13" y="409"/>
                  </a:lnTo>
                  <a:lnTo>
                    <a:pt x="4" y="396"/>
                  </a:lnTo>
                  <a:lnTo>
                    <a:pt x="0" y="380"/>
                  </a:lnTo>
                  <a:lnTo>
                    <a:pt x="2" y="371"/>
                  </a:lnTo>
                  <a:lnTo>
                    <a:pt x="4" y="363"/>
                  </a:lnTo>
                  <a:lnTo>
                    <a:pt x="8" y="355"/>
                  </a:lnTo>
                  <a:lnTo>
                    <a:pt x="11" y="349"/>
                  </a:lnTo>
                  <a:lnTo>
                    <a:pt x="127" y="196"/>
                  </a:lnTo>
                  <a:close/>
                </a:path>
              </a:pathLst>
            </a:custGeom>
            <a:solidFill>
              <a:srgbClr val="4C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7" name="Freeform 13"/>
            <p:cNvSpPr>
              <a:spLocks/>
            </p:cNvSpPr>
            <p:nvPr/>
          </p:nvSpPr>
          <p:spPr bwMode="auto">
            <a:xfrm>
              <a:off x="4655" y="673"/>
              <a:ext cx="89" cy="421"/>
            </a:xfrm>
            <a:custGeom>
              <a:avLst/>
              <a:gdLst/>
              <a:ahLst/>
              <a:cxnLst>
                <a:cxn ang="0">
                  <a:pos x="0" y="44"/>
                </a:cxn>
                <a:cxn ang="0">
                  <a:pos x="4" y="25"/>
                </a:cxn>
                <a:cxn ang="0">
                  <a:pos x="14" y="11"/>
                </a:cxn>
                <a:cxn ang="0">
                  <a:pos x="27" y="2"/>
                </a:cxn>
                <a:cxn ang="0">
                  <a:pos x="44" y="0"/>
                </a:cxn>
                <a:cxn ang="0">
                  <a:pos x="62" y="2"/>
                </a:cxn>
                <a:cxn ang="0">
                  <a:pos x="75" y="11"/>
                </a:cxn>
                <a:cxn ang="0">
                  <a:pos x="85" y="25"/>
                </a:cxn>
                <a:cxn ang="0">
                  <a:pos x="89" y="44"/>
                </a:cxn>
                <a:cxn ang="0">
                  <a:pos x="89" y="374"/>
                </a:cxn>
                <a:cxn ang="0">
                  <a:pos x="85" y="394"/>
                </a:cxn>
                <a:cxn ang="0">
                  <a:pos x="75" y="409"/>
                </a:cxn>
                <a:cxn ang="0">
                  <a:pos x="62" y="417"/>
                </a:cxn>
                <a:cxn ang="0">
                  <a:pos x="44" y="421"/>
                </a:cxn>
                <a:cxn ang="0">
                  <a:pos x="27" y="417"/>
                </a:cxn>
                <a:cxn ang="0">
                  <a:pos x="14" y="409"/>
                </a:cxn>
                <a:cxn ang="0">
                  <a:pos x="4" y="394"/>
                </a:cxn>
                <a:cxn ang="0">
                  <a:pos x="0" y="374"/>
                </a:cxn>
                <a:cxn ang="0">
                  <a:pos x="0" y="44"/>
                </a:cxn>
              </a:cxnLst>
              <a:rect l="0" t="0" r="r" b="b"/>
              <a:pathLst>
                <a:path w="89" h="421">
                  <a:moveTo>
                    <a:pt x="0" y="44"/>
                  </a:moveTo>
                  <a:lnTo>
                    <a:pt x="4" y="25"/>
                  </a:lnTo>
                  <a:lnTo>
                    <a:pt x="14" y="11"/>
                  </a:lnTo>
                  <a:lnTo>
                    <a:pt x="27" y="2"/>
                  </a:lnTo>
                  <a:lnTo>
                    <a:pt x="44" y="0"/>
                  </a:lnTo>
                  <a:lnTo>
                    <a:pt x="62" y="2"/>
                  </a:lnTo>
                  <a:lnTo>
                    <a:pt x="75" y="11"/>
                  </a:lnTo>
                  <a:lnTo>
                    <a:pt x="85" y="25"/>
                  </a:lnTo>
                  <a:lnTo>
                    <a:pt x="89" y="44"/>
                  </a:lnTo>
                  <a:lnTo>
                    <a:pt x="89" y="374"/>
                  </a:lnTo>
                  <a:lnTo>
                    <a:pt x="85" y="394"/>
                  </a:lnTo>
                  <a:lnTo>
                    <a:pt x="75" y="409"/>
                  </a:lnTo>
                  <a:lnTo>
                    <a:pt x="62" y="417"/>
                  </a:lnTo>
                  <a:lnTo>
                    <a:pt x="44" y="421"/>
                  </a:lnTo>
                  <a:lnTo>
                    <a:pt x="27" y="417"/>
                  </a:lnTo>
                  <a:lnTo>
                    <a:pt x="14" y="409"/>
                  </a:lnTo>
                  <a:lnTo>
                    <a:pt x="4" y="394"/>
                  </a:lnTo>
                  <a:lnTo>
                    <a:pt x="0" y="374"/>
                  </a:lnTo>
                  <a:lnTo>
                    <a:pt x="0" y="44"/>
                  </a:lnTo>
                  <a:close/>
                </a:path>
              </a:pathLst>
            </a:custGeom>
            <a:solidFill>
              <a:srgbClr val="4C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8" name="Freeform 14"/>
            <p:cNvSpPr>
              <a:spLocks/>
            </p:cNvSpPr>
            <p:nvPr/>
          </p:nvSpPr>
          <p:spPr bwMode="auto">
            <a:xfrm>
              <a:off x="4794" y="675"/>
              <a:ext cx="294" cy="419"/>
            </a:xfrm>
            <a:custGeom>
              <a:avLst/>
              <a:gdLst/>
              <a:ahLst/>
              <a:cxnLst>
                <a:cxn ang="0">
                  <a:pos x="103" y="80"/>
                </a:cxn>
                <a:cxn ang="0">
                  <a:pos x="38" y="80"/>
                </a:cxn>
                <a:cxn ang="0">
                  <a:pos x="21" y="76"/>
                </a:cxn>
                <a:cxn ang="0">
                  <a:pos x="9" y="69"/>
                </a:cxn>
                <a:cxn ang="0">
                  <a:pos x="1" y="55"/>
                </a:cxn>
                <a:cxn ang="0">
                  <a:pos x="0" y="40"/>
                </a:cxn>
                <a:cxn ang="0">
                  <a:pos x="1" y="25"/>
                </a:cxn>
                <a:cxn ang="0">
                  <a:pos x="9" y="13"/>
                </a:cxn>
                <a:cxn ang="0">
                  <a:pos x="21" y="3"/>
                </a:cxn>
                <a:cxn ang="0">
                  <a:pos x="38" y="0"/>
                </a:cxn>
                <a:cxn ang="0">
                  <a:pos x="255" y="0"/>
                </a:cxn>
                <a:cxn ang="0">
                  <a:pos x="272" y="3"/>
                </a:cxn>
                <a:cxn ang="0">
                  <a:pos x="284" y="13"/>
                </a:cxn>
                <a:cxn ang="0">
                  <a:pos x="292" y="25"/>
                </a:cxn>
                <a:cxn ang="0">
                  <a:pos x="294" y="40"/>
                </a:cxn>
                <a:cxn ang="0">
                  <a:pos x="292" y="55"/>
                </a:cxn>
                <a:cxn ang="0">
                  <a:pos x="284" y="69"/>
                </a:cxn>
                <a:cxn ang="0">
                  <a:pos x="272" y="76"/>
                </a:cxn>
                <a:cxn ang="0">
                  <a:pos x="255" y="80"/>
                </a:cxn>
                <a:cxn ang="0">
                  <a:pos x="190" y="80"/>
                </a:cxn>
                <a:cxn ang="0">
                  <a:pos x="190" y="372"/>
                </a:cxn>
                <a:cxn ang="0">
                  <a:pos x="186" y="392"/>
                </a:cxn>
                <a:cxn ang="0">
                  <a:pos x="178" y="407"/>
                </a:cxn>
                <a:cxn ang="0">
                  <a:pos x="165" y="415"/>
                </a:cxn>
                <a:cxn ang="0">
                  <a:pos x="146" y="419"/>
                </a:cxn>
                <a:cxn ang="0">
                  <a:pos x="128" y="415"/>
                </a:cxn>
                <a:cxn ang="0">
                  <a:pos x="115" y="407"/>
                </a:cxn>
                <a:cxn ang="0">
                  <a:pos x="107" y="392"/>
                </a:cxn>
                <a:cxn ang="0">
                  <a:pos x="103" y="372"/>
                </a:cxn>
                <a:cxn ang="0">
                  <a:pos x="103" y="80"/>
                </a:cxn>
              </a:cxnLst>
              <a:rect l="0" t="0" r="r" b="b"/>
              <a:pathLst>
                <a:path w="294" h="419">
                  <a:moveTo>
                    <a:pt x="103" y="80"/>
                  </a:moveTo>
                  <a:lnTo>
                    <a:pt x="38" y="80"/>
                  </a:lnTo>
                  <a:lnTo>
                    <a:pt x="21" y="76"/>
                  </a:lnTo>
                  <a:lnTo>
                    <a:pt x="9" y="69"/>
                  </a:lnTo>
                  <a:lnTo>
                    <a:pt x="1" y="55"/>
                  </a:lnTo>
                  <a:lnTo>
                    <a:pt x="0" y="40"/>
                  </a:lnTo>
                  <a:lnTo>
                    <a:pt x="1" y="25"/>
                  </a:lnTo>
                  <a:lnTo>
                    <a:pt x="9" y="13"/>
                  </a:lnTo>
                  <a:lnTo>
                    <a:pt x="21" y="3"/>
                  </a:lnTo>
                  <a:lnTo>
                    <a:pt x="38" y="0"/>
                  </a:lnTo>
                  <a:lnTo>
                    <a:pt x="255" y="0"/>
                  </a:lnTo>
                  <a:lnTo>
                    <a:pt x="272" y="3"/>
                  </a:lnTo>
                  <a:lnTo>
                    <a:pt x="284" y="13"/>
                  </a:lnTo>
                  <a:lnTo>
                    <a:pt x="292" y="25"/>
                  </a:lnTo>
                  <a:lnTo>
                    <a:pt x="294" y="40"/>
                  </a:lnTo>
                  <a:lnTo>
                    <a:pt x="292" y="55"/>
                  </a:lnTo>
                  <a:lnTo>
                    <a:pt x="284" y="69"/>
                  </a:lnTo>
                  <a:lnTo>
                    <a:pt x="272" y="76"/>
                  </a:lnTo>
                  <a:lnTo>
                    <a:pt x="255" y="80"/>
                  </a:lnTo>
                  <a:lnTo>
                    <a:pt x="190" y="80"/>
                  </a:lnTo>
                  <a:lnTo>
                    <a:pt x="190" y="372"/>
                  </a:lnTo>
                  <a:lnTo>
                    <a:pt x="186" y="392"/>
                  </a:lnTo>
                  <a:lnTo>
                    <a:pt x="178" y="407"/>
                  </a:lnTo>
                  <a:lnTo>
                    <a:pt x="165" y="415"/>
                  </a:lnTo>
                  <a:lnTo>
                    <a:pt x="146" y="419"/>
                  </a:lnTo>
                  <a:lnTo>
                    <a:pt x="128" y="415"/>
                  </a:lnTo>
                  <a:lnTo>
                    <a:pt x="115" y="407"/>
                  </a:lnTo>
                  <a:lnTo>
                    <a:pt x="107" y="392"/>
                  </a:lnTo>
                  <a:lnTo>
                    <a:pt x="103" y="372"/>
                  </a:lnTo>
                  <a:lnTo>
                    <a:pt x="103" y="80"/>
                  </a:lnTo>
                  <a:close/>
                </a:path>
              </a:pathLst>
            </a:custGeom>
            <a:solidFill>
              <a:srgbClr val="4C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9" name="Freeform 15"/>
            <p:cNvSpPr>
              <a:spLocks/>
            </p:cNvSpPr>
            <p:nvPr/>
          </p:nvSpPr>
          <p:spPr bwMode="auto">
            <a:xfrm>
              <a:off x="4377" y="1163"/>
              <a:ext cx="286" cy="148"/>
            </a:xfrm>
            <a:custGeom>
              <a:avLst/>
              <a:gdLst/>
              <a:ahLst/>
              <a:cxnLst>
                <a:cxn ang="0">
                  <a:pos x="19" y="0"/>
                </a:cxn>
                <a:cxn ang="0">
                  <a:pos x="5" y="2"/>
                </a:cxn>
                <a:cxn ang="0">
                  <a:pos x="0" y="7"/>
                </a:cxn>
                <a:cxn ang="0">
                  <a:pos x="0" y="17"/>
                </a:cxn>
                <a:cxn ang="0">
                  <a:pos x="7" y="29"/>
                </a:cxn>
                <a:cxn ang="0">
                  <a:pos x="115" y="136"/>
                </a:cxn>
                <a:cxn ang="0">
                  <a:pos x="128" y="144"/>
                </a:cxn>
                <a:cxn ang="0">
                  <a:pos x="142" y="148"/>
                </a:cxn>
                <a:cxn ang="0">
                  <a:pos x="155" y="144"/>
                </a:cxn>
                <a:cxn ang="0">
                  <a:pos x="169" y="136"/>
                </a:cxn>
                <a:cxn ang="0">
                  <a:pos x="278" y="29"/>
                </a:cxn>
                <a:cxn ang="0">
                  <a:pos x="286" y="17"/>
                </a:cxn>
                <a:cxn ang="0">
                  <a:pos x="286" y="7"/>
                </a:cxn>
                <a:cxn ang="0">
                  <a:pos x="280" y="2"/>
                </a:cxn>
                <a:cxn ang="0">
                  <a:pos x="267" y="0"/>
                </a:cxn>
                <a:cxn ang="0">
                  <a:pos x="19" y="0"/>
                </a:cxn>
              </a:cxnLst>
              <a:rect l="0" t="0" r="r" b="b"/>
              <a:pathLst>
                <a:path w="286" h="148">
                  <a:moveTo>
                    <a:pt x="19" y="0"/>
                  </a:moveTo>
                  <a:lnTo>
                    <a:pt x="5" y="2"/>
                  </a:lnTo>
                  <a:lnTo>
                    <a:pt x="0" y="7"/>
                  </a:lnTo>
                  <a:lnTo>
                    <a:pt x="0" y="17"/>
                  </a:lnTo>
                  <a:lnTo>
                    <a:pt x="7" y="29"/>
                  </a:lnTo>
                  <a:lnTo>
                    <a:pt x="115" y="136"/>
                  </a:lnTo>
                  <a:lnTo>
                    <a:pt x="128" y="144"/>
                  </a:lnTo>
                  <a:lnTo>
                    <a:pt x="142" y="148"/>
                  </a:lnTo>
                  <a:lnTo>
                    <a:pt x="155" y="144"/>
                  </a:lnTo>
                  <a:lnTo>
                    <a:pt x="169" y="136"/>
                  </a:lnTo>
                  <a:lnTo>
                    <a:pt x="278" y="29"/>
                  </a:lnTo>
                  <a:lnTo>
                    <a:pt x="286" y="17"/>
                  </a:lnTo>
                  <a:lnTo>
                    <a:pt x="286" y="7"/>
                  </a:lnTo>
                  <a:lnTo>
                    <a:pt x="280" y="2"/>
                  </a:lnTo>
                  <a:lnTo>
                    <a:pt x="267" y="0"/>
                  </a:lnTo>
                  <a:lnTo>
                    <a:pt x="19" y="0"/>
                  </a:lnTo>
                  <a:close/>
                </a:path>
              </a:pathLst>
            </a:custGeom>
            <a:solidFill>
              <a:srgbClr val="4C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0" name="Freeform 16"/>
            <p:cNvSpPr>
              <a:spLocks/>
            </p:cNvSpPr>
            <p:nvPr/>
          </p:nvSpPr>
          <p:spPr bwMode="auto">
            <a:xfrm>
              <a:off x="3765" y="450"/>
              <a:ext cx="1449" cy="993"/>
            </a:xfrm>
            <a:custGeom>
              <a:avLst/>
              <a:gdLst/>
              <a:ahLst/>
              <a:cxnLst>
                <a:cxn ang="0">
                  <a:pos x="1401" y="15"/>
                </a:cxn>
                <a:cxn ang="0">
                  <a:pos x="1326" y="11"/>
                </a:cxn>
                <a:cxn ang="0">
                  <a:pos x="1250" y="9"/>
                </a:cxn>
                <a:cxn ang="0">
                  <a:pos x="1200" y="48"/>
                </a:cxn>
                <a:cxn ang="0">
                  <a:pos x="1269" y="50"/>
                </a:cxn>
                <a:cxn ang="0">
                  <a:pos x="1338" y="52"/>
                </a:cxn>
                <a:cxn ang="0">
                  <a:pos x="1394" y="152"/>
                </a:cxn>
                <a:cxn ang="0">
                  <a:pos x="1409" y="455"/>
                </a:cxn>
                <a:cxn ang="0">
                  <a:pos x="1394" y="761"/>
                </a:cxn>
                <a:cxn ang="0">
                  <a:pos x="1230" y="941"/>
                </a:cxn>
                <a:cxn ang="0">
                  <a:pos x="1117" y="945"/>
                </a:cxn>
                <a:cxn ang="0">
                  <a:pos x="1004" y="949"/>
                </a:cxn>
                <a:cxn ang="0">
                  <a:pos x="890" y="951"/>
                </a:cxn>
                <a:cxn ang="0">
                  <a:pos x="777" y="953"/>
                </a:cxn>
                <a:cxn ang="0">
                  <a:pos x="661" y="953"/>
                </a:cxn>
                <a:cxn ang="0">
                  <a:pos x="550" y="953"/>
                </a:cxn>
                <a:cxn ang="0">
                  <a:pos x="437" y="951"/>
                </a:cxn>
                <a:cxn ang="0">
                  <a:pos x="325" y="949"/>
                </a:cxn>
                <a:cxn ang="0">
                  <a:pos x="214" y="945"/>
                </a:cxn>
                <a:cxn ang="0">
                  <a:pos x="104" y="941"/>
                </a:cxn>
                <a:cxn ang="0">
                  <a:pos x="48" y="744"/>
                </a:cxn>
                <a:cxn ang="0">
                  <a:pos x="43" y="438"/>
                </a:cxn>
                <a:cxn ang="0">
                  <a:pos x="68" y="132"/>
                </a:cxn>
                <a:cxn ang="0">
                  <a:pos x="258" y="52"/>
                </a:cxn>
                <a:cxn ang="0">
                  <a:pos x="369" y="48"/>
                </a:cxn>
                <a:cxn ang="0">
                  <a:pos x="483" y="44"/>
                </a:cxn>
                <a:cxn ang="0">
                  <a:pos x="596" y="42"/>
                </a:cxn>
                <a:cxn ang="0">
                  <a:pos x="711" y="40"/>
                </a:cxn>
                <a:cxn ang="0">
                  <a:pos x="809" y="40"/>
                </a:cxn>
                <a:cxn ang="0">
                  <a:pos x="879" y="40"/>
                </a:cxn>
                <a:cxn ang="0">
                  <a:pos x="948" y="42"/>
                </a:cxn>
                <a:cxn ang="0">
                  <a:pos x="1017" y="42"/>
                </a:cxn>
                <a:cxn ang="0">
                  <a:pos x="1084" y="44"/>
                </a:cxn>
                <a:cxn ang="0">
                  <a:pos x="1152" y="46"/>
                </a:cxn>
                <a:cxn ang="0">
                  <a:pos x="1107" y="4"/>
                </a:cxn>
                <a:cxn ang="0">
                  <a:pos x="1038" y="2"/>
                </a:cxn>
                <a:cxn ang="0">
                  <a:pos x="971" y="2"/>
                </a:cxn>
                <a:cxn ang="0">
                  <a:pos x="902" y="0"/>
                </a:cxn>
                <a:cxn ang="0">
                  <a:pos x="833" y="0"/>
                </a:cxn>
                <a:cxn ang="0">
                  <a:pos x="748" y="0"/>
                </a:cxn>
                <a:cxn ang="0">
                  <a:pos x="633" y="2"/>
                </a:cxn>
                <a:cxn ang="0">
                  <a:pos x="517" y="4"/>
                </a:cxn>
                <a:cxn ang="0">
                  <a:pos x="402" y="5"/>
                </a:cxn>
                <a:cxn ang="0">
                  <a:pos x="289" y="9"/>
                </a:cxn>
                <a:cxn ang="0">
                  <a:pos x="175" y="15"/>
                </a:cxn>
                <a:cxn ang="0">
                  <a:pos x="29" y="119"/>
                </a:cxn>
                <a:cxn ang="0">
                  <a:pos x="2" y="434"/>
                </a:cxn>
                <a:cxn ang="0">
                  <a:pos x="8" y="755"/>
                </a:cxn>
                <a:cxn ang="0">
                  <a:pos x="31" y="978"/>
                </a:cxn>
                <a:cxn ang="0">
                  <a:pos x="123" y="984"/>
                </a:cxn>
                <a:cxn ang="0">
                  <a:pos x="237" y="988"/>
                </a:cxn>
                <a:cxn ang="0">
                  <a:pos x="352" y="990"/>
                </a:cxn>
                <a:cxn ang="0">
                  <a:pos x="467" y="991"/>
                </a:cxn>
                <a:cxn ang="0">
                  <a:pos x="585" y="993"/>
                </a:cxn>
                <a:cxn ang="0">
                  <a:pos x="700" y="993"/>
                </a:cxn>
                <a:cxn ang="0">
                  <a:pos x="817" y="993"/>
                </a:cxn>
                <a:cxn ang="0">
                  <a:pos x="932" y="991"/>
                </a:cxn>
                <a:cxn ang="0">
                  <a:pos x="1048" y="988"/>
                </a:cxn>
                <a:cxn ang="0">
                  <a:pos x="1161" y="986"/>
                </a:cxn>
                <a:cxn ang="0">
                  <a:pos x="1275" y="980"/>
                </a:cxn>
                <a:cxn ang="0">
                  <a:pos x="1421" y="876"/>
                </a:cxn>
                <a:cxn ang="0">
                  <a:pos x="1448" y="561"/>
                </a:cxn>
                <a:cxn ang="0">
                  <a:pos x="1442" y="240"/>
                </a:cxn>
              </a:cxnLst>
              <a:rect l="0" t="0" r="r" b="b"/>
              <a:pathLst>
                <a:path w="1449" h="993">
                  <a:moveTo>
                    <a:pt x="1421" y="32"/>
                  </a:moveTo>
                  <a:lnTo>
                    <a:pt x="1419" y="15"/>
                  </a:lnTo>
                  <a:lnTo>
                    <a:pt x="1401" y="15"/>
                  </a:lnTo>
                  <a:lnTo>
                    <a:pt x="1376" y="13"/>
                  </a:lnTo>
                  <a:lnTo>
                    <a:pt x="1351" y="13"/>
                  </a:lnTo>
                  <a:lnTo>
                    <a:pt x="1326" y="11"/>
                  </a:lnTo>
                  <a:lnTo>
                    <a:pt x="1301" y="11"/>
                  </a:lnTo>
                  <a:lnTo>
                    <a:pt x="1275" y="9"/>
                  </a:lnTo>
                  <a:lnTo>
                    <a:pt x="1250" y="9"/>
                  </a:lnTo>
                  <a:lnTo>
                    <a:pt x="1225" y="7"/>
                  </a:lnTo>
                  <a:lnTo>
                    <a:pt x="1200" y="7"/>
                  </a:lnTo>
                  <a:lnTo>
                    <a:pt x="1200" y="48"/>
                  </a:lnTo>
                  <a:lnTo>
                    <a:pt x="1223" y="48"/>
                  </a:lnTo>
                  <a:lnTo>
                    <a:pt x="1246" y="50"/>
                  </a:lnTo>
                  <a:lnTo>
                    <a:pt x="1269" y="50"/>
                  </a:lnTo>
                  <a:lnTo>
                    <a:pt x="1292" y="50"/>
                  </a:lnTo>
                  <a:lnTo>
                    <a:pt x="1315" y="52"/>
                  </a:lnTo>
                  <a:lnTo>
                    <a:pt x="1338" y="52"/>
                  </a:lnTo>
                  <a:lnTo>
                    <a:pt x="1359" y="54"/>
                  </a:lnTo>
                  <a:lnTo>
                    <a:pt x="1382" y="54"/>
                  </a:lnTo>
                  <a:lnTo>
                    <a:pt x="1394" y="152"/>
                  </a:lnTo>
                  <a:lnTo>
                    <a:pt x="1401" y="252"/>
                  </a:lnTo>
                  <a:lnTo>
                    <a:pt x="1407" y="353"/>
                  </a:lnTo>
                  <a:lnTo>
                    <a:pt x="1409" y="455"/>
                  </a:lnTo>
                  <a:lnTo>
                    <a:pt x="1407" y="557"/>
                  </a:lnTo>
                  <a:lnTo>
                    <a:pt x="1401" y="661"/>
                  </a:lnTo>
                  <a:lnTo>
                    <a:pt x="1394" y="761"/>
                  </a:lnTo>
                  <a:lnTo>
                    <a:pt x="1382" y="861"/>
                  </a:lnTo>
                  <a:lnTo>
                    <a:pt x="1267" y="940"/>
                  </a:lnTo>
                  <a:lnTo>
                    <a:pt x="1230" y="941"/>
                  </a:lnTo>
                  <a:lnTo>
                    <a:pt x="1192" y="943"/>
                  </a:lnTo>
                  <a:lnTo>
                    <a:pt x="1155" y="945"/>
                  </a:lnTo>
                  <a:lnTo>
                    <a:pt x="1117" y="945"/>
                  </a:lnTo>
                  <a:lnTo>
                    <a:pt x="1080" y="947"/>
                  </a:lnTo>
                  <a:lnTo>
                    <a:pt x="1042" y="947"/>
                  </a:lnTo>
                  <a:lnTo>
                    <a:pt x="1004" y="949"/>
                  </a:lnTo>
                  <a:lnTo>
                    <a:pt x="967" y="949"/>
                  </a:lnTo>
                  <a:lnTo>
                    <a:pt x="929" y="951"/>
                  </a:lnTo>
                  <a:lnTo>
                    <a:pt x="890" y="951"/>
                  </a:lnTo>
                  <a:lnTo>
                    <a:pt x="852" y="951"/>
                  </a:lnTo>
                  <a:lnTo>
                    <a:pt x="813" y="953"/>
                  </a:lnTo>
                  <a:lnTo>
                    <a:pt x="777" y="953"/>
                  </a:lnTo>
                  <a:lnTo>
                    <a:pt x="738" y="953"/>
                  </a:lnTo>
                  <a:lnTo>
                    <a:pt x="700" y="953"/>
                  </a:lnTo>
                  <a:lnTo>
                    <a:pt x="661" y="953"/>
                  </a:lnTo>
                  <a:lnTo>
                    <a:pt x="625" y="953"/>
                  </a:lnTo>
                  <a:lnTo>
                    <a:pt x="587" y="953"/>
                  </a:lnTo>
                  <a:lnTo>
                    <a:pt x="550" y="953"/>
                  </a:lnTo>
                  <a:lnTo>
                    <a:pt x="512" y="953"/>
                  </a:lnTo>
                  <a:lnTo>
                    <a:pt x="475" y="951"/>
                  </a:lnTo>
                  <a:lnTo>
                    <a:pt x="437" y="951"/>
                  </a:lnTo>
                  <a:lnTo>
                    <a:pt x="400" y="951"/>
                  </a:lnTo>
                  <a:lnTo>
                    <a:pt x="362" y="949"/>
                  </a:lnTo>
                  <a:lnTo>
                    <a:pt x="325" y="949"/>
                  </a:lnTo>
                  <a:lnTo>
                    <a:pt x="289" y="947"/>
                  </a:lnTo>
                  <a:lnTo>
                    <a:pt x="250" y="947"/>
                  </a:lnTo>
                  <a:lnTo>
                    <a:pt x="214" y="945"/>
                  </a:lnTo>
                  <a:lnTo>
                    <a:pt x="177" y="945"/>
                  </a:lnTo>
                  <a:lnTo>
                    <a:pt x="141" y="943"/>
                  </a:lnTo>
                  <a:lnTo>
                    <a:pt x="104" y="941"/>
                  </a:lnTo>
                  <a:lnTo>
                    <a:pt x="68" y="940"/>
                  </a:lnTo>
                  <a:lnTo>
                    <a:pt x="56" y="842"/>
                  </a:lnTo>
                  <a:lnTo>
                    <a:pt x="48" y="744"/>
                  </a:lnTo>
                  <a:lnTo>
                    <a:pt x="43" y="642"/>
                  </a:lnTo>
                  <a:lnTo>
                    <a:pt x="41" y="542"/>
                  </a:lnTo>
                  <a:lnTo>
                    <a:pt x="43" y="438"/>
                  </a:lnTo>
                  <a:lnTo>
                    <a:pt x="48" y="334"/>
                  </a:lnTo>
                  <a:lnTo>
                    <a:pt x="56" y="232"/>
                  </a:lnTo>
                  <a:lnTo>
                    <a:pt x="68" y="132"/>
                  </a:lnTo>
                  <a:lnTo>
                    <a:pt x="183" y="55"/>
                  </a:lnTo>
                  <a:lnTo>
                    <a:pt x="219" y="54"/>
                  </a:lnTo>
                  <a:lnTo>
                    <a:pt x="258" y="52"/>
                  </a:lnTo>
                  <a:lnTo>
                    <a:pt x="294" y="50"/>
                  </a:lnTo>
                  <a:lnTo>
                    <a:pt x="333" y="50"/>
                  </a:lnTo>
                  <a:lnTo>
                    <a:pt x="369" y="48"/>
                  </a:lnTo>
                  <a:lnTo>
                    <a:pt x="408" y="46"/>
                  </a:lnTo>
                  <a:lnTo>
                    <a:pt x="446" y="46"/>
                  </a:lnTo>
                  <a:lnTo>
                    <a:pt x="483" y="44"/>
                  </a:lnTo>
                  <a:lnTo>
                    <a:pt x="521" y="44"/>
                  </a:lnTo>
                  <a:lnTo>
                    <a:pt x="560" y="42"/>
                  </a:lnTo>
                  <a:lnTo>
                    <a:pt x="596" y="42"/>
                  </a:lnTo>
                  <a:lnTo>
                    <a:pt x="635" y="42"/>
                  </a:lnTo>
                  <a:lnTo>
                    <a:pt x="673" y="40"/>
                  </a:lnTo>
                  <a:lnTo>
                    <a:pt x="711" y="40"/>
                  </a:lnTo>
                  <a:lnTo>
                    <a:pt x="748" y="40"/>
                  </a:lnTo>
                  <a:lnTo>
                    <a:pt x="786" y="40"/>
                  </a:lnTo>
                  <a:lnTo>
                    <a:pt x="809" y="40"/>
                  </a:lnTo>
                  <a:lnTo>
                    <a:pt x="833" y="40"/>
                  </a:lnTo>
                  <a:lnTo>
                    <a:pt x="856" y="40"/>
                  </a:lnTo>
                  <a:lnTo>
                    <a:pt x="879" y="40"/>
                  </a:lnTo>
                  <a:lnTo>
                    <a:pt x="902" y="40"/>
                  </a:lnTo>
                  <a:lnTo>
                    <a:pt x="925" y="40"/>
                  </a:lnTo>
                  <a:lnTo>
                    <a:pt x="948" y="42"/>
                  </a:lnTo>
                  <a:lnTo>
                    <a:pt x="971" y="42"/>
                  </a:lnTo>
                  <a:lnTo>
                    <a:pt x="994" y="42"/>
                  </a:lnTo>
                  <a:lnTo>
                    <a:pt x="1017" y="42"/>
                  </a:lnTo>
                  <a:lnTo>
                    <a:pt x="1038" y="42"/>
                  </a:lnTo>
                  <a:lnTo>
                    <a:pt x="1061" y="44"/>
                  </a:lnTo>
                  <a:lnTo>
                    <a:pt x="1084" y="44"/>
                  </a:lnTo>
                  <a:lnTo>
                    <a:pt x="1107" y="44"/>
                  </a:lnTo>
                  <a:lnTo>
                    <a:pt x="1129" y="46"/>
                  </a:lnTo>
                  <a:lnTo>
                    <a:pt x="1152" y="46"/>
                  </a:lnTo>
                  <a:lnTo>
                    <a:pt x="1152" y="5"/>
                  </a:lnTo>
                  <a:lnTo>
                    <a:pt x="1129" y="5"/>
                  </a:lnTo>
                  <a:lnTo>
                    <a:pt x="1107" y="4"/>
                  </a:lnTo>
                  <a:lnTo>
                    <a:pt x="1084" y="4"/>
                  </a:lnTo>
                  <a:lnTo>
                    <a:pt x="1061" y="4"/>
                  </a:lnTo>
                  <a:lnTo>
                    <a:pt x="1038" y="2"/>
                  </a:lnTo>
                  <a:lnTo>
                    <a:pt x="1017" y="2"/>
                  </a:lnTo>
                  <a:lnTo>
                    <a:pt x="994" y="2"/>
                  </a:lnTo>
                  <a:lnTo>
                    <a:pt x="971" y="2"/>
                  </a:lnTo>
                  <a:lnTo>
                    <a:pt x="948" y="2"/>
                  </a:lnTo>
                  <a:lnTo>
                    <a:pt x="925" y="0"/>
                  </a:lnTo>
                  <a:lnTo>
                    <a:pt x="902" y="0"/>
                  </a:lnTo>
                  <a:lnTo>
                    <a:pt x="879" y="0"/>
                  </a:lnTo>
                  <a:lnTo>
                    <a:pt x="856" y="0"/>
                  </a:lnTo>
                  <a:lnTo>
                    <a:pt x="833" y="0"/>
                  </a:lnTo>
                  <a:lnTo>
                    <a:pt x="809" y="0"/>
                  </a:lnTo>
                  <a:lnTo>
                    <a:pt x="786" y="0"/>
                  </a:lnTo>
                  <a:lnTo>
                    <a:pt x="748" y="0"/>
                  </a:lnTo>
                  <a:lnTo>
                    <a:pt x="710" y="0"/>
                  </a:lnTo>
                  <a:lnTo>
                    <a:pt x="671" y="0"/>
                  </a:lnTo>
                  <a:lnTo>
                    <a:pt x="633" y="2"/>
                  </a:lnTo>
                  <a:lnTo>
                    <a:pt x="594" y="2"/>
                  </a:lnTo>
                  <a:lnTo>
                    <a:pt x="556" y="2"/>
                  </a:lnTo>
                  <a:lnTo>
                    <a:pt x="517" y="4"/>
                  </a:lnTo>
                  <a:lnTo>
                    <a:pt x="479" y="4"/>
                  </a:lnTo>
                  <a:lnTo>
                    <a:pt x="440" y="5"/>
                  </a:lnTo>
                  <a:lnTo>
                    <a:pt x="402" y="5"/>
                  </a:lnTo>
                  <a:lnTo>
                    <a:pt x="364" y="7"/>
                  </a:lnTo>
                  <a:lnTo>
                    <a:pt x="327" y="9"/>
                  </a:lnTo>
                  <a:lnTo>
                    <a:pt x="289" y="9"/>
                  </a:lnTo>
                  <a:lnTo>
                    <a:pt x="250" y="11"/>
                  </a:lnTo>
                  <a:lnTo>
                    <a:pt x="214" y="13"/>
                  </a:lnTo>
                  <a:lnTo>
                    <a:pt x="175" y="15"/>
                  </a:lnTo>
                  <a:lnTo>
                    <a:pt x="169" y="15"/>
                  </a:lnTo>
                  <a:lnTo>
                    <a:pt x="31" y="111"/>
                  </a:lnTo>
                  <a:lnTo>
                    <a:pt x="29" y="119"/>
                  </a:lnTo>
                  <a:lnTo>
                    <a:pt x="16" y="223"/>
                  </a:lnTo>
                  <a:lnTo>
                    <a:pt x="8" y="326"/>
                  </a:lnTo>
                  <a:lnTo>
                    <a:pt x="2" y="434"/>
                  </a:lnTo>
                  <a:lnTo>
                    <a:pt x="0" y="542"/>
                  </a:lnTo>
                  <a:lnTo>
                    <a:pt x="2" y="647"/>
                  </a:lnTo>
                  <a:lnTo>
                    <a:pt x="8" y="755"/>
                  </a:lnTo>
                  <a:lnTo>
                    <a:pt x="16" y="859"/>
                  </a:lnTo>
                  <a:lnTo>
                    <a:pt x="29" y="963"/>
                  </a:lnTo>
                  <a:lnTo>
                    <a:pt x="31" y="978"/>
                  </a:lnTo>
                  <a:lnTo>
                    <a:pt x="48" y="980"/>
                  </a:lnTo>
                  <a:lnTo>
                    <a:pt x="87" y="982"/>
                  </a:lnTo>
                  <a:lnTo>
                    <a:pt x="123" y="984"/>
                  </a:lnTo>
                  <a:lnTo>
                    <a:pt x="162" y="986"/>
                  </a:lnTo>
                  <a:lnTo>
                    <a:pt x="200" y="986"/>
                  </a:lnTo>
                  <a:lnTo>
                    <a:pt x="237" y="988"/>
                  </a:lnTo>
                  <a:lnTo>
                    <a:pt x="275" y="988"/>
                  </a:lnTo>
                  <a:lnTo>
                    <a:pt x="314" y="990"/>
                  </a:lnTo>
                  <a:lnTo>
                    <a:pt x="352" y="990"/>
                  </a:lnTo>
                  <a:lnTo>
                    <a:pt x="390" y="991"/>
                  </a:lnTo>
                  <a:lnTo>
                    <a:pt x="429" y="991"/>
                  </a:lnTo>
                  <a:lnTo>
                    <a:pt x="467" y="991"/>
                  </a:lnTo>
                  <a:lnTo>
                    <a:pt x="506" y="993"/>
                  </a:lnTo>
                  <a:lnTo>
                    <a:pt x="544" y="993"/>
                  </a:lnTo>
                  <a:lnTo>
                    <a:pt x="585" y="993"/>
                  </a:lnTo>
                  <a:lnTo>
                    <a:pt x="623" y="993"/>
                  </a:lnTo>
                  <a:lnTo>
                    <a:pt x="661" y="993"/>
                  </a:lnTo>
                  <a:lnTo>
                    <a:pt x="700" y="993"/>
                  </a:lnTo>
                  <a:lnTo>
                    <a:pt x="738" y="993"/>
                  </a:lnTo>
                  <a:lnTo>
                    <a:pt x="779" y="993"/>
                  </a:lnTo>
                  <a:lnTo>
                    <a:pt x="817" y="993"/>
                  </a:lnTo>
                  <a:lnTo>
                    <a:pt x="856" y="991"/>
                  </a:lnTo>
                  <a:lnTo>
                    <a:pt x="894" y="991"/>
                  </a:lnTo>
                  <a:lnTo>
                    <a:pt x="932" y="991"/>
                  </a:lnTo>
                  <a:lnTo>
                    <a:pt x="971" y="990"/>
                  </a:lnTo>
                  <a:lnTo>
                    <a:pt x="1009" y="990"/>
                  </a:lnTo>
                  <a:lnTo>
                    <a:pt x="1048" y="988"/>
                  </a:lnTo>
                  <a:lnTo>
                    <a:pt x="1086" y="988"/>
                  </a:lnTo>
                  <a:lnTo>
                    <a:pt x="1123" y="986"/>
                  </a:lnTo>
                  <a:lnTo>
                    <a:pt x="1161" y="986"/>
                  </a:lnTo>
                  <a:lnTo>
                    <a:pt x="1200" y="984"/>
                  </a:lnTo>
                  <a:lnTo>
                    <a:pt x="1236" y="982"/>
                  </a:lnTo>
                  <a:lnTo>
                    <a:pt x="1275" y="980"/>
                  </a:lnTo>
                  <a:lnTo>
                    <a:pt x="1280" y="980"/>
                  </a:lnTo>
                  <a:lnTo>
                    <a:pt x="1419" y="884"/>
                  </a:lnTo>
                  <a:lnTo>
                    <a:pt x="1421" y="876"/>
                  </a:lnTo>
                  <a:lnTo>
                    <a:pt x="1434" y="772"/>
                  </a:lnTo>
                  <a:lnTo>
                    <a:pt x="1442" y="669"/>
                  </a:lnTo>
                  <a:lnTo>
                    <a:pt x="1448" y="561"/>
                  </a:lnTo>
                  <a:lnTo>
                    <a:pt x="1449" y="455"/>
                  </a:lnTo>
                  <a:lnTo>
                    <a:pt x="1448" y="348"/>
                  </a:lnTo>
                  <a:lnTo>
                    <a:pt x="1442" y="240"/>
                  </a:lnTo>
                  <a:lnTo>
                    <a:pt x="1434" y="136"/>
                  </a:lnTo>
                  <a:lnTo>
                    <a:pt x="142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1" name="Freeform 17"/>
            <p:cNvSpPr>
              <a:spLocks/>
            </p:cNvSpPr>
            <p:nvPr/>
          </p:nvSpPr>
          <p:spPr bwMode="auto">
            <a:xfrm>
              <a:off x="4917" y="455"/>
              <a:ext cx="48" cy="43"/>
            </a:xfrm>
            <a:custGeom>
              <a:avLst/>
              <a:gdLst/>
              <a:ahLst/>
              <a:cxnLst>
                <a:cxn ang="0">
                  <a:pos x="48" y="43"/>
                </a:cxn>
                <a:cxn ang="0">
                  <a:pos x="48" y="2"/>
                </a:cxn>
                <a:cxn ang="0">
                  <a:pos x="36" y="2"/>
                </a:cxn>
                <a:cxn ang="0">
                  <a:pos x="25" y="0"/>
                </a:cxn>
                <a:cxn ang="0">
                  <a:pos x="13" y="0"/>
                </a:cxn>
                <a:cxn ang="0">
                  <a:pos x="0" y="0"/>
                </a:cxn>
                <a:cxn ang="0">
                  <a:pos x="0" y="41"/>
                </a:cxn>
                <a:cxn ang="0">
                  <a:pos x="13" y="41"/>
                </a:cxn>
                <a:cxn ang="0">
                  <a:pos x="25" y="41"/>
                </a:cxn>
                <a:cxn ang="0">
                  <a:pos x="36" y="43"/>
                </a:cxn>
                <a:cxn ang="0">
                  <a:pos x="48" y="43"/>
                </a:cxn>
              </a:cxnLst>
              <a:rect l="0" t="0" r="r" b="b"/>
              <a:pathLst>
                <a:path w="48" h="43">
                  <a:moveTo>
                    <a:pt x="48" y="43"/>
                  </a:moveTo>
                  <a:lnTo>
                    <a:pt x="48" y="2"/>
                  </a:lnTo>
                  <a:lnTo>
                    <a:pt x="36" y="2"/>
                  </a:lnTo>
                  <a:lnTo>
                    <a:pt x="25" y="0"/>
                  </a:lnTo>
                  <a:lnTo>
                    <a:pt x="13" y="0"/>
                  </a:lnTo>
                  <a:lnTo>
                    <a:pt x="0" y="0"/>
                  </a:lnTo>
                  <a:lnTo>
                    <a:pt x="0" y="41"/>
                  </a:lnTo>
                  <a:lnTo>
                    <a:pt x="13" y="41"/>
                  </a:lnTo>
                  <a:lnTo>
                    <a:pt x="25" y="41"/>
                  </a:lnTo>
                  <a:lnTo>
                    <a:pt x="36" y="43"/>
                  </a:lnTo>
                  <a:lnTo>
                    <a:pt x="48" y="4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3400" y="0"/>
            <a:ext cx="8229600" cy="1143000"/>
          </a:xfrm>
        </p:spPr>
        <p:txBody>
          <a:bodyPr/>
          <a:lstStyle/>
          <a:p>
            <a:r>
              <a:rPr lang="en-US" dirty="0" smtClean="0"/>
              <a:t>Success Criteria:</a:t>
            </a:r>
            <a:endParaRPr lang="en-US" dirty="0"/>
          </a:p>
        </p:txBody>
      </p:sp>
      <p:sp>
        <p:nvSpPr>
          <p:cNvPr id="9" name="Content Placeholder 8"/>
          <p:cNvSpPr>
            <a:spLocks noGrp="1"/>
          </p:cNvSpPr>
          <p:nvPr>
            <p:ph idx="1"/>
          </p:nvPr>
        </p:nvSpPr>
        <p:spPr>
          <a:xfrm>
            <a:off x="533400" y="1143000"/>
            <a:ext cx="8229600" cy="5257800"/>
          </a:xfrm>
        </p:spPr>
        <p:txBody>
          <a:bodyPr/>
          <a:lstStyle/>
          <a:p>
            <a:pPr marL="514350" indent="-514350" fontAlgn="auto">
              <a:spcAft>
                <a:spcPts val="0"/>
              </a:spcAft>
              <a:buClr>
                <a:srgbClr val="004F8A"/>
              </a:buClr>
              <a:buFont typeface="+mj-lt"/>
              <a:buAutoNum type="arabicPeriod"/>
              <a:defRPr/>
            </a:pPr>
            <a:r>
              <a:rPr lang="en-US" sz="2800" dirty="0" smtClean="0">
                <a:latin typeface="Arial" pitchFamily="34" charset="0"/>
                <a:ea typeface="Arial Unicode MS" pitchFamily="34" charset="-128"/>
                <a:cs typeface="Arial Unicode MS" pitchFamily="34" charset="-128"/>
              </a:rPr>
              <a:t>I can explain at least two of the standards for mathematical practice. </a:t>
            </a:r>
          </a:p>
          <a:p>
            <a:pPr marL="514350" indent="-514350" fontAlgn="auto">
              <a:spcAft>
                <a:spcPts val="0"/>
              </a:spcAft>
              <a:buClr>
                <a:srgbClr val="004F8A"/>
              </a:buClr>
              <a:buFont typeface="+mj-lt"/>
              <a:buAutoNum type="arabicPeriod"/>
              <a:defRPr/>
            </a:pPr>
            <a:endParaRPr lang="en-US" sz="1000" dirty="0" smtClean="0">
              <a:latin typeface="Arial" pitchFamily="34" charset="0"/>
              <a:ea typeface="Arial Unicode MS" pitchFamily="34" charset="-128"/>
              <a:cs typeface="Arial Unicode MS" pitchFamily="34" charset="-128"/>
            </a:endParaRPr>
          </a:p>
          <a:p>
            <a:pPr marL="514350" indent="-514350" fontAlgn="auto">
              <a:spcAft>
                <a:spcPts val="0"/>
              </a:spcAft>
              <a:buClr>
                <a:srgbClr val="004F8A"/>
              </a:buClr>
              <a:buFont typeface="+mj-lt"/>
              <a:buAutoNum type="arabicPeriod"/>
              <a:defRPr/>
            </a:pPr>
            <a:r>
              <a:rPr lang="en-US" sz="2800" dirty="0" smtClean="0">
                <a:latin typeface="Arial" pitchFamily="34" charset="0"/>
                <a:ea typeface="Arial Unicode MS" pitchFamily="34" charset="-128"/>
                <a:cs typeface="Arial Unicode MS" pitchFamily="34" charset="-128"/>
              </a:rPr>
              <a:t>I can locate the high school conceptual categories and explain the differences among standards, clusters, and domains.</a:t>
            </a:r>
          </a:p>
          <a:p>
            <a:pPr marL="514350" indent="-514350" fontAlgn="auto">
              <a:spcAft>
                <a:spcPts val="0"/>
              </a:spcAft>
              <a:buClr>
                <a:srgbClr val="004F8A"/>
              </a:buClr>
              <a:buFont typeface="+mj-lt"/>
              <a:buAutoNum type="arabicPeriod"/>
              <a:defRPr/>
            </a:pPr>
            <a:endParaRPr lang="en-US" sz="1000" dirty="0" smtClean="0">
              <a:latin typeface="Arial" pitchFamily="34" charset="0"/>
              <a:ea typeface="Arial Unicode MS" pitchFamily="34" charset="-128"/>
              <a:cs typeface="Arial Unicode MS" pitchFamily="34" charset="-128"/>
            </a:endParaRPr>
          </a:p>
          <a:p>
            <a:pPr marL="514350" indent="-514350" fontAlgn="auto">
              <a:spcAft>
                <a:spcPts val="0"/>
              </a:spcAft>
              <a:buClr>
                <a:srgbClr val="004F8A"/>
              </a:buClr>
              <a:buFont typeface="+mj-lt"/>
              <a:buAutoNum type="arabicPeriod"/>
              <a:defRPr/>
            </a:pPr>
            <a:r>
              <a:rPr lang="en-US" sz="2800" dirty="0" smtClean="0">
                <a:latin typeface="Arial" pitchFamily="34" charset="0"/>
                <a:ea typeface="Arial Unicode MS" pitchFamily="34" charset="-128"/>
                <a:cs typeface="Arial Unicode MS" pitchFamily="34" charset="-128"/>
              </a:rPr>
              <a:t>I can describe “mathematical understanding” by giving an example and non-example.</a:t>
            </a:r>
            <a:endParaRPr lang="en-US" sz="1000" dirty="0" smtClean="0">
              <a:latin typeface="Arial" pitchFamily="34" charset="0"/>
              <a:ea typeface="Arial Unicode MS" pitchFamily="34" charset="-128"/>
              <a:cs typeface="Arial Unicode MS" pitchFamily="34" charset="-128"/>
            </a:endParaRPr>
          </a:p>
          <a:p>
            <a:pPr marL="514350" indent="-514350" fontAlgn="auto">
              <a:spcAft>
                <a:spcPts val="0"/>
              </a:spcAft>
              <a:buClr>
                <a:srgbClr val="004F8A"/>
              </a:buClr>
              <a:buFont typeface="+mj-lt"/>
              <a:buAutoNum type="arabicPeriod"/>
              <a:defRPr/>
            </a:pPr>
            <a:endParaRPr lang="en-US" sz="1000" dirty="0" smtClean="0">
              <a:latin typeface="Arial" pitchFamily="34" charset="0"/>
              <a:ea typeface="Arial Unicode MS" pitchFamily="34" charset="-128"/>
              <a:cs typeface="Arial Unicode MS" pitchFamily="34" charset="-128"/>
            </a:endParaRPr>
          </a:p>
          <a:p>
            <a:pPr marL="514350" indent="-514350" fontAlgn="auto">
              <a:spcAft>
                <a:spcPts val="0"/>
              </a:spcAft>
              <a:buClr>
                <a:srgbClr val="004F8A"/>
              </a:buClr>
              <a:buFont typeface="+mj-lt"/>
              <a:buAutoNum type="arabicPeriod"/>
              <a:defRPr/>
            </a:pPr>
            <a:r>
              <a:rPr lang="en-US" sz="2800" dirty="0" smtClean="0"/>
              <a:t>I can describe how Iowa Core Mathematics provides a structure to change teaching and learning.</a:t>
            </a:r>
          </a:p>
          <a:p>
            <a:pPr marL="514350" indent="-514350" fontAlgn="auto">
              <a:spcAft>
                <a:spcPts val="0"/>
              </a:spcAft>
              <a:buClr>
                <a:srgbClr val="004F8A"/>
              </a:buClr>
              <a:buFont typeface="+mj-lt"/>
              <a:buAutoNum type="arabicPeriod"/>
              <a:defRPr/>
            </a:pPr>
            <a:endParaRPr lang="en-US" sz="2800" dirty="0" smtClean="0">
              <a:latin typeface="Arial" pitchFamily="34" charset="0"/>
              <a:ea typeface="Arial Unicode MS" pitchFamily="34" charset="-128"/>
              <a:cs typeface="Arial Unicode MS" pitchFamily="34" charset="-128"/>
            </a:endParaRPr>
          </a:p>
        </p:txBody>
      </p:sp>
      <p:sp>
        <p:nvSpPr>
          <p:cNvPr id="6" name="Slide Number Placeholder 5"/>
          <p:cNvSpPr>
            <a:spLocks noGrp="1"/>
          </p:cNvSpPr>
          <p:nvPr>
            <p:ph type="sldNum" sz="quarter" idx="4"/>
          </p:nvPr>
        </p:nvSpPr>
        <p:spPr/>
        <p:txBody>
          <a:bodyPr/>
          <a:lstStyle/>
          <a:p>
            <a:fld id="{DF03E447-4D9D-4CED-AEDC-2BD767935E8F}" type="slidenum">
              <a:rPr lang="en-US" smtClean="0"/>
              <a:pPr/>
              <a:t>7</a:t>
            </a:fld>
            <a:endParaRPr lang="en-US" dirty="0"/>
          </a:p>
        </p:txBody>
      </p:sp>
    </p:spTree>
    <p:extLst>
      <p:ext uri="{BB962C8B-B14F-4D97-AF65-F5344CB8AC3E}">
        <p14:creationId xmlns:mc="http://schemas.openxmlformats.org/markup-compatibility/2006" xmlns:mv="urn:schemas-microsoft-com:mac:vml" xmlns:p14="http://schemas.microsoft.com/office/powerpoint/2010/main" xmlns="" val="3456299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descr="ICCSystemGraphicWhole 2008 08 05"/>
          <p:cNvPicPr>
            <a:picLocks noChangeAspect="1" noChangeArrowheads="1"/>
          </p:cNvPicPr>
          <p:nvPr/>
        </p:nvPicPr>
        <p:blipFill>
          <a:blip r:embed="rId3" cstate="print"/>
          <a:srcRect/>
          <a:stretch>
            <a:fillRect/>
          </a:stretch>
        </p:blipFill>
        <p:spPr bwMode="auto">
          <a:xfrm>
            <a:off x="1905000" y="1219200"/>
            <a:ext cx="5257800" cy="45212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DF03E447-4D9D-4CED-AEDC-2BD767935E8F}"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p:txBody>
          <a:bodyPr/>
          <a:lstStyle/>
          <a:p>
            <a:pPr>
              <a:defRPr/>
            </a:pPr>
            <a:fld id="{A65566DA-815D-4C76-9AE7-DA752DD053B8}" type="slidenum">
              <a:rPr lang="en-US"/>
              <a:pPr>
                <a:defRPr/>
              </a:pPr>
              <a:t>9</a:t>
            </a:fld>
            <a:endParaRPr lang="en-US" dirty="0"/>
          </a:p>
        </p:txBody>
      </p:sp>
      <p:sp>
        <p:nvSpPr>
          <p:cNvPr id="5" name="Footer Placeholder 1"/>
          <p:cNvSpPr>
            <a:spLocks noGrp="1"/>
          </p:cNvSpPr>
          <p:nvPr>
            <p:ph type="ftr" sz="quarter" idx="3"/>
          </p:nvPr>
        </p:nvSpPr>
        <p:spPr>
          <a:xfrm>
            <a:off x="2667000" y="6356350"/>
            <a:ext cx="3352800" cy="365125"/>
          </a:xfrm>
          <a:prstGeom prst="rect">
            <a:avLst/>
          </a:prstGeom>
        </p:spPr>
        <p:txBody>
          <a:bodyPr/>
          <a:lstStyle/>
          <a:p>
            <a:pPr>
              <a:defRPr/>
            </a:pPr>
            <a:endParaRPr lang="en-US"/>
          </a:p>
        </p:txBody>
      </p:sp>
      <p:graphicFrame>
        <p:nvGraphicFramePr>
          <p:cNvPr id="7" name="Diagram 6"/>
          <p:cNvGraphicFramePr/>
          <p:nvPr/>
        </p:nvGraphicFramePr>
        <p:xfrm>
          <a:off x="0" y="0"/>
          <a:ext cx="91440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36814</TotalTime>
  <Words>8326</Words>
  <Application>Microsoft Office PowerPoint</Application>
  <PresentationFormat>On-screen Show (4:3)</PresentationFormat>
  <Paragraphs>906</Paragraphs>
  <Slides>66</Slides>
  <Notes>64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Cooper Black</vt:lpstr>
      <vt:lpstr>Wingdings 2</vt:lpstr>
      <vt:lpstr>Arial Unicode MS</vt:lpstr>
      <vt:lpstr>Calibri</vt:lpstr>
      <vt:lpstr>ＭＳ Ｐゴシック</vt:lpstr>
      <vt:lpstr>Constantia</vt:lpstr>
      <vt:lpstr>Times New Roman</vt:lpstr>
      <vt:lpstr>Flow</vt:lpstr>
      <vt:lpstr>Iowa Core Mathematics Standards Pre-Assessment  Please complete if you haven’t,  yet.   </vt:lpstr>
      <vt:lpstr>Investigating the Standards:  Iowa Core Mathematics  High School</vt:lpstr>
      <vt:lpstr>Welcome!</vt:lpstr>
      <vt:lpstr>Ground Rules for Today</vt:lpstr>
      <vt:lpstr>The Message</vt:lpstr>
      <vt:lpstr>Learning Goals:</vt:lpstr>
      <vt:lpstr>Success Criteria:</vt:lpstr>
      <vt:lpstr>Slide 8</vt:lpstr>
      <vt:lpstr>Slide 9</vt:lpstr>
      <vt:lpstr>Slide 10</vt:lpstr>
      <vt:lpstr>Journey to IC Mathematics</vt:lpstr>
      <vt:lpstr>Journey to IC Mathematics</vt:lpstr>
      <vt:lpstr>Why are common standards good for teachers?</vt:lpstr>
      <vt:lpstr>Why are common standards good for students?</vt:lpstr>
      <vt:lpstr>Investigating the</vt:lpstr>
      <vt:lpstr>Standards for Mathematical Practice</vt:lpstr>
      <vt:lpstr>Standards for Mathematical Practice </vt:lpstr>
      <vt:lpstr>Slide 18</vt:lpstr>
      <vt:lpstr>Activity 1:</vt:lpstr>
      <vt:lpstr>Activity 1: Investigating the Standards for Mathematical Practice</vt:lpstr>
      <vt:lpstr>Mathematical Practices in Action</vt:lpstr>
      <vt:lpstr>Success Criteria Check:</vt:lpstr>
      <vt:lpstr>Investigating the structure of the</vt:lpstr>
      <vt:lpstr>K-12 Standards for  Mathematical Content</vt:lpstr>
      <vt:lpstr>Investigating the Domains</vt:lpstr>
      <vt:lpstr>Slide 26</vt:lpstr>
      <vt:lpstr>Conceptual Categories </vt:lpstr>
      <vt:lpstr>Conceptual Category Overview Narrative</vt:lpstr>
      <vt:lpstr>Conceptual Category Overview</vt:lpstr>
      <vt:lpstr>Structure of the Standards</vt:lpstr>
      <vt:lpstr>Slide 31</vt:lpstr>
      <vt:lpstr>Standards with a (+) symbol</vt:lpstr>
      <vt:lpstr>Standards with a (★) symbol</vt:lpstr>
      <vt:lpstr>Standards with an (IA) symbol</vt:lpstr>
      <vt:lpstr>Activity 2:</vt:lpstr>
      <vt:lpstr>Activity 2: Investigating Conceptual Categories</vt:lpstr>
      <vt:lpstr>Activity 3:</vt:lpstr>
      <vt:lpstr>Activity 3: Investigating the Structure of the IC Mathematics Content</vt:lpstr>
      <vt:lpstr>Activity 4:</vt:lpstr>
      <vt:lpstr>Modeling Cycle</vt:lpstr>
      <vt:lpstr>Activity 4: Investigating Content Standards</vt:lpstr>
      <vt:lpstr>Slide 42</vt:lpstr>
      <vt:lpstr>Activity 5:</vt:lpstr>
      <vt:lpstr>Activity 5: Investigating Mathematical  Understanding</vt:lpstr>
      <vt:lpstr>Slide 45</vt:lpstr>
      <vt:lpstr>Math Class Needs a Make Over</vt:lpstr>
      <vt:lpstr>What does “Understand” mean?</vt:lpstr>
      <vt:lpstr>Students who understand a concept can:</vt:lpstr>
      <vt:lpstr> </vt:lpstr>
      <vt:lpstr>Slide 50</vt:lpstr>
      <vt:lpstr>Success Criteria Check: </vt:lpstr>
      <vt:lpstr>Slide 52</vt:lpstr>
      <vt:lpstr>Slide 53</vt:lpstr>
      <vt:lpstr>Activity 6:</vt:lpstr>
      <vt:lpstr>Vertical Connections </vt:lpstr>
      <vt:lpstr>Slide 56</vt:lpstr>
      <vt:lpstr>6-8 Connection</vt:lpstr>
      <vt:lpstr>High School Connections</vt:lpstr>
      <vt:lpstr>Fractions Progression</vt:lpstr>
      <vt:lpstr>Functions &amp; Equation Progression</vt:lpstr>
      <vt:lpstr>Activity 6: Investigating Vertical Connections</vt:lpstr>
      <vt:lpstr>Success Criteria Check: </vt:lpstr>
      <vt:lpstr>Determining Implications and  Next Steps</vt:lpstr>
      <vt:lpstr>Activity 7:</vt:lpstr>
      <vt:lpstr>Success Criteria:</vt:lpstr>
      <vt:lpstr>Feedback</vt:lpstr>
    </vt:vector>
  </TitlesOfParts>
  <Company>John Tanner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the Standards</dc:title>
  <dc:subject>Iowa Core</dc:subject>
  <dc:creator>Iowa AEA Consultants</dc:creator>
  <dc:description>some slides from CESA 7 (Wisconsin)</dc:description>
  <cp:lastModifiedBy>Administrator</cp:lastModifiedBy>
  <cp:revision>788</cp:revision>
  <cp:lastPrinted>2012-02-13T16:32:54Z</cp:lastPrinted>
  <dcterms:created xsi:type="dcterms:W3CDTF">2012-05-21T21:33:07Z</dcterms:created>
  <dcterms:modified xsi:type="dcterms:W3CDTF">2012-10-16T20:15:24Z</dcterms:modified>
  <cp:category>High School Mathematics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0x010100FFDA35C05573214090F9F4460B59C365</vt:lpwstr>
  </property>
  <property fmtid="{D5CDD505-2E9C-101B-9397-08002B2CF9AE}" pid="3" name="Subject">
    <vt:lpwstr/>
  </property>
  <property fmtid="{D5CDD505-2E9C-101B-9397-08002B2CF9AE}" pid="4" name="Keywords">
    <vt:lpwstr/>
  </property>
  <property fmtid="{D5CDD505-2E9C-101B-9397-08002B2CF9AE}" pid="5" name="_Author">
    <vt:lpwstr>John Tanner</vt:lpwstr>
  </property>
  <property fmtid="{D5CDD505-2E9C-101B-9397-08002B2CF9AE}" pid="6" name="_Category">
    <vt:lpwstr/>
  </property>
  <property fmtid="{D5CDD505-2E9C-101B-9397-08002B2CF9AE}" pid="7" name="Slides">
    <vt:lpwstr>13</vt:lpwstr>
  </property>
  <property fmtid="{D5CDD505-2E9C-101B-9397-08002B2CF9AE}" pid="8" name="Categories">
    <vt:lpwstr/>
  </property>
  <property fmtid="{D5CDD505-2E9C-101B-9397-08002B2CF9AE}" pid="9" name="Approval Level">
    <vt:lpwstr/>
  </property>
  <property fmtid="{D5CDD505-2E9C-101B-9397-08002B2CF9AE}" pid="10" name="_Comments">
    <vt:lpwstr/>
  </property>
  <property fmtid="{D5CDD505-2E9C-101B-9397-08002B2CF9AE}" pid="11" name="Assigned To">
    <vt:lpwstr/>
  </property>
</Properties>
</file>